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handoutMasterIdLst>
    <p:handoutMasterId r:id="rId13"/>
  </p:handoutMasterIdLst>
  <p:sldIdLst>
    <p:sldId id="327" r:id="rId5"/>
    <p:sldId id="328" r:id="rId6"/>
    <p:sldId id="329" r:id="rId7"/>
    <p:sldId id="283" r:id="rId8"/>
    <p:sldId id="331" r:id="rId9"/>
    <p:sldId id="352" r:id="rId10"/>
    <p:sldId id="353" r:id="rId11"/>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ktioner" id="{64204F77-B922-4ECA-A61B-4C1583ACD62B}">
          <p14:sldIdLst>
            <p14:sldId id="327"/>
            <p14:sldId id="328"/>
            <p14:sldId id="329"/>
            <p14:sldId id="283"/>
          </p14:sldIdLst>
        </p14:section>
        <p14:section name="Tom mall" id="{6CCF9F83-48AD-44A7-A7D4-A7E2D3188CE0}">
          <p14:sldIdLst>
            <p14:sldId id="331"/>
            <p14:sldId id="352"/>
            <p14:sldId id="35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C89EF96-8CEA-46FF-86C4-4CE0E7609802}">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just format 3 - Dekorfärg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89237" autoAdjust="0"/>
  </p:normalViewPr>
  <p:slideViewPr>
    <p:cSldViewPr snapToGrid="0">
      <p:cViewPr varScale="1">
        <p:scale>
          <a:sx n="113" d="100"/>
          <a:sy n="113" d="100"/>
        </p:scale>
        <p:origin x="312" y="10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60" d="100"/>
          <a:sy n="60" d="100"/>
        </p:scale>
        <p:origin x="3187"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ia Khudolieieva" userId="8a57e82f-6854-43bb-8a6f-5b01d73bf179" providerId="ADAL" clId="{F322C5B3-D474-4975-9AAC-C8DC2C05A2A0}"/>
    <pc:docChg chg="undo custSel addSld delSld modSld sldOrd modMainMaster modSection">
      <pc:chgData name="Nataliia Khudolieieva" userId="8a57e82f-6854-43bb-8a6f-5b01d73bf179" providerId="ADAL" clId="{F322C5B3-D474-4975-9AAC-C8DC2C05A2A0}" dt="2024-10-18T12:29:06.496" v="301" actId="478"/>
      <pc:docMkLst>
        <pc:docMk/>
      </pc:docMkLst>
      <pc:sldChg chg="del">
        <pc:chgData name="Nataliia Khudolieieva" userId="8a57e82f-6854-43bb-8a6f-5b01d73bf179" providerId="ADAL" clId="{F322C5B3-D474-4975-9AAC-C8DC2C05A2A0}" dt="2024-10-18T12:27:30.277" v="295" actId="47"/>
        <pc:sldMkLst>
          <pc:docMk/>
          <pc:sldMk cId="428688944" sldId="280"/>
        </pc:sldMkLst>
      </pc:sldChg>
      <pc:sldChg chg="del">
        <pc:chgData name="Nataliia Khudolieieva" userId="8a57e82f-6854-43bb-8a6f-5b01d73bf179" providerId="ADAL" clId="{F322C5B3-D474-4975-9AAC-C8DC2C05A2A0}" dt="2024-10-18T12:27:30.277" v="295" actId="47"/>
        <pc:sldMkLst>
          <pc:docMk/>
          <pc:sldMk cId="2435330791" sldId="291"/>
        </pc:sldMkLst>
      </pc:sldChg>
      <pc:sldChg chg="modSp mod">
        <pc:chgData name="Nataliia Khudolieieva" userId="8a57e82f-6854-43bb-8a6f-5b01d73bf179" providerId="ADAL" clId="{F322C5B3-D474-4975-9AAC-C8DC2C05A2A0}" dt="2024-10-18T12:12:59.534" v="16" actId="20577"/>
        <pc:sldMkLst>
          <pc:docMk/>
          <pc:sldMk cId="2800079931" sldId="330"/>
        </pc:sldMkLst>
        <pc:spChg chg="mod">
          <ac:chgData name="Nataliia Khudolieieva" userId="8a57e82f-6854-43bb-8a6f-5b01d73bf179" providerId="ADAL" clId="{F322C5B3-D474-4975-9AAC-C8DC2C05A2A0}" dt="2024-10-18T12:12:55.612" v="5" actId="20577"/>
          <ac:spMkLst>
            <pc:docMk/>
            <pc:sldMk cId="2800079931" sldId="330"/>
            <ac:spMk id="2" creationId="{591BAF7E-1255-AF4A-526C-71B2FB4FD7B8}"/>
          </ac:spMkLst>
        </pc:spChg>
        <pc:spChg chg="mod">
          <ac:chgData name="Nataliia Khudolieieva" userId="8a57e82f-6854-43bb-8a6f-5b01d73bf179" providerId="ADAL" clId="{F322C5B3-D474-4975-9AAC-C8DC2C05A2A0}" dt="2024-10-18T12:12:59.534" v="16" actId="20577"/>
          <ac:spMkLst>
            <pc:docMk/>
            <pc:sldMk cId="2800079931" sldId="330"/>
            <ac:spMk id="3" creationId="{406BF198-0F60-9232-0B49-1EEA5D07C71B}"/>
          </ac:spMkLst>
        </pc:spChg>
      </pc:sldChg>
      <pc:sldChg chg="addSp delSp modSp new mod chgLayout">
        <pc:chgData name="Nataliia Khudolieieva" userId="8a57e82f-6854-43bb-8a6f-5b01d73bf179" providerId="ADAL" clId="{F322C5B3-D474-4975-9AAC-C8DC2C05A2A0}" dt="2024-10-18T12:14:28.399" v="59" actId="20577"/>
        <pc:sldMkLst>
          <pc:docMk/>
          <pc:sldMk cId="770573319" sldId="332"/>
        </pc:sldMkLst>
        <pc:spChg chg="del">
          <ac:chgData name="Nataliia Khudolieieva" userId="8a57e82f-6854-43bb-8a6f-5b01d73bf179" providerId="ADAL" clId="{F322C5B3-D474-4975-9AAC-C8DC2C05A2A0}" dt="2024-10-18T12:13:24.149" v="18" actId="6264"/>
          <ac:spMkLst>
            <pc:docMk/>
            <pc:sldMk cId="770573319" sldId="332"/>
            <ac:spMk id="2" creationId="{BD45DE7F-D56F-485C-704F-2F6D0BA64713}"/>
          </ac:spMkLst>
        </pc:spChg>
        <pc:spChg chg="del">
          <ac:chgData name="Nataliia Khudolieieva" userId="8a57e82f-6854-43bb-8a6f-5b01d73bf179" providerId="ADAL" clId="{F322C5B3-D474-4975-9AAC-C8DC2C05A2A0}" dt="2024-10-18T12:13:24.149" v="18" actId="6264"/>
          <ac:spMkLst>
            <pc:docMk/>
            <pc:sldMk cId="770573319" sldId="332"/>
            <ac:spMk id="3" creationId="{1BD342F8-A99D-63DC-CD1C-33FC89F89023}"/>
          </ac:spMkLst>
        </pc:spChg>
        <pc:spChg chg="del">
          <ac:chgData name="Nataliia Khudolieieva" userId="8a57e82f-6854-43bb-8a6f-5b01d73bf179" providerId="ADAL" clId="{F322C5B3-D474-4975-9AAC-C8DC2C05A2A0}" dt="2024-10-18T12:13:24.149" v="18" actId="6264"/>
          <ac:spMkLst>
            <pc:docMk/>
            <pc:sldMk cId="770573319" sldId="332"/>
            <ac:spMk id="4" creationId="{EA33FBAA-4638-85F3-9DBC-B3C44027DDAB}"/>
          </ac:spMkLst>
        </pc:spChg>
        <pc:spChg chg="add mod ord">
          <ac:chgData name="Nataliia Khudolieieva" userId="8a57e82f-6854-43bb-8a6f-5b01d73bf179" providerId="ADAL" clId="{F322C5B3-D474-4975-9AAC-C8DC2C05A2A0}" dt="2024-10-18T12:14:23.007" v="48" actId="20577"/>
          <ac:spMkLst>
            <pc:docMk/>
            <pc:sldMk cId="770573319" sldId="332"/>
            <ac:spMk id="5" creationId="{47AB626D-BCEA-15CA-3B85-51B50E0AA352}"/>
          </ac:spMkLst>
        </pc:spChg>
        <pc:spChg chg="add mod ord">
          <ac:chgData name="Nataliia Khudolieieva" userId="8a57e82f-6854-43bb-8a6f-5b01d73bf179" providerId="ADAL" clId="{F322C5B3-D474-4975-9AAC-C8DC2C05A2A0}" dt="2024-10-18T12:14:28.399" v="59" actId="20577"/>
          <ac:spMkLst>
            <pc:docMk/>
            <pc:sldMk cId="770573319" sldId="332"/>
            <ac:spMk id="6" creationId="{598C55F3-28E7-CA46-D4E5-A0B86D1810A5}"/>
          </ac:spMkLst>
        </pc:spChg>
        <pc:spChg chg="add del mod ord">
          <ac:chgData name="Nataliia Khudolieieva" userId="8a57e82f-6854-43bb-8a6f-5b01d73bf179" providerId="ADAL" clId="{F322C5B3-D474-4975-9AAC-C8DC2C05A2A0}" dt="2024-10-18T12:13:57.580" v="19" actId="931"/>
          <ac:spMkLst>
            <pc:docMk/>
            <pc:sldMk cId="770573319" sldId="332"/>
            <ac:spMk id="7" creationId="{4681C8A2-C4CB-C0C6-5841-25A72C7C3EE4}"/>
          </ac:spMkLst>
        </pc:spChg>
        <pc:picChg chg="add mod">
          <ac:chgData name="Nataliia Khudolieieva" userId="8a57e82f-6854-43bb-8a6f-5b01d73bf179" providerId="ADAL" clId="{F322C5B3-D474-4975-9AAC-C8DC2C05A2A0}" dt="2024-10-18T12:14:03.710" v="20"/>
          <ac:picMkLst>
            <pc:docMk/>
            <pc:sldMk cId="770573319" sldId="332"/>
            <ac:picMk id="9" creationId="{C26A66FE-F09F-70F1-8396-4C5AFCBFB8DB}"/>
          </ac:picMkLst>
        </pc:picChg>
      </pc:sldChg>
      <pc:sldChg chg="modSp add mod modClrScheme chgLayout">
        <pc:chgData name="Nataliia Khudolieieva" userId="8a57e82f-6854-43bb-8a6f-5b01d73bf179" providerId="ADAL" clId="{F322C5B3-D474-4975-9AAC-C8DC2C05A2A0}" dt="2024-10-18T12:14:39.621" v="61" actId="700"/>
        <pc:sldMkLst>
          <pc:docMk/>
          <pc:sldMk cId="2028354071" sldId="333"/>
        </pc:sldMkLst>
        <pc:spChg chg="mod ord">
          <ac:chgData name="Nataliia Khudolieieva" userId="8a57e82f-6854-43bb-8a6f-5b01d73bf179" providerId="ADAL" clId="{F322C5B3-D474-4975-9AAC-C8DC2C05A2A0}" dt="2024-10-18T12:14:39.621" v="61" actId="700"/>
          <ac:spMkLst>
            <pc:docMk/>
            <pc:sldMk cId="2028354071" sldId="333"/>
            <ac:spMk id="5" creationId="{47AB626D-BCEA-15CA-3B85-51B50E0AA352}"/>
          </ac:spMkLst>
        </pc:spChg>
        <pc:spChg chg="mod ord">
          <ac:chgData name="Nataliia Khudolieieva" userId="8a57e82f-6854-43bb-8a6f-5b01d73bf179" providerId="ADAL" clId="{F322C5B3-D474-4975-9AAC-C8DC2C05A2A0}" dt="2024-10-18T12:14:39.621" v="61" actId="700"/>
          <ac:spMkLst>
            <pc:docMk/>
            <pc:sldMk cId="2028354071" sldId="333"/>
            <ac:spMk id="6" creationId="{598C55F3-28E7-CA46-D4E5-A0B86D1810A5}"/>
          </ac:spMkLst>
        </pc:spChg>
        <pc:picChg chg="mod ord">
          <ac:chgData name="Nataliia Khudolieieva" userId="8a57e82f-6854-43bb-8a6f-5b01d73bf179" providerId="ADAL" clId="{F322C5B3-D474-4975-9AAC-C8DC2C05A2A0}" dt="2024-10-18T12:14:39.621" v="61" actId="700"/>
          <ac:picMkLst>
            <pc:docMk/>
            <pc:sldMk cId="2028354071" sldId="333"/>
            <ac:picMk id="9" creationId="{C26A66FE-F09F-70F1-8396-4C5AFCBFB8DB}"/>
          </ac:picMkLst>
        </pc:picChg>
      </pc:sldChg>
      <pc:sldChg chg="addSp delSp modSp add mod modClrScheme chgLayout">
        <pc:chgData name="Nataliia Khudolieieva" userId="8a57e82f-6854-43bb-8a6f-5b01d73bf179" providerId="ADAL" clId="{F322C5B3-D474-4975-9AAC-C8DC2C05A2A0}" dt="2024-10-18T12:17:46.988" v="82" actId="6264"/>
        <pc:sldMkLst>
          <pc:docMk/>
          <pc:sldMk cId="1995164057" sldId="334"/>
        </pc:sldMkLst>
        <pc:spChg chg="add del mod">
          <ac:chgData name="Nataliia Khudolieieva" userId="8a57e82f-6854-43bb-8a6f-5b01d73bf179" providerId="ADAL" clId="{F322C5B3-D474-4975-9AAC-C8DC2C05A2A0}" dt="2024-10-18T12:17:46.988" v="82" actId="6264"/>
          <ac:spMkLst>
            <pc:docMk/>
            <pc:sldMk cId="1995164057" sldId="334"/>
            <ac:spMk id="4" creationId="{9DB8090E-B173-25F0-0784-119916C2930E}"/>
          </ac:spMkLst>
        </pc:spChg>
        <pc:spChg chg="mod ord">
          <ac:chgData name="Nataliia Khudolieieva" userId="8a57e82f-6854-43bb-8a6f-5b01d73bf179" providerId="ADAL" clId="{F322C5B3-D474-4975-9AAC-C8DC2C05A2A0}" dt="2024-10-18T12:17:46.988" v="82" actId="6264"/>
          <ac:spMkLst>
            <pc:docMk/>
            <pc:sldMk cId="1995164057" sldId="334"/>
            <ac:spMk id="5" creationId="{47AB626D-BCEA-15CA-3B85-51B50E0AA352}"/>
          </ac:spMkLst>
        </pc:spChg>
        <pc:spChg chg="mod ord">
          <ac:chgData name="Nataliia Khudolieieva" userId="8a57e82f-6854-43bb-8a6f-5b01d73bf179" providerId="ADAL" clId="{F322C5B3-D474-4975-9AAC-C8DC2C05A2A0}" dt="2024-10-18T12:17:46.988" v="82" actId="6264"/>
          <ac:spMkLst>
            <pc:docMk/>
            <pc:sldMk cId="1995164057" sldId="334"/>
            <ac:spMk id="6" creationId="{598C55F3-28E7-CA46-D4E5-A0B86D1810A5}"/>
          </ac:spMkLst>
        </pc:spChg>
        <pc:spChg chg="add del mod">
          <ac:chgData name="Nataliia Khudolieieva" userId="8a57e82f-6854-43bb-8a6f-5b01d73bf179" providerId="ADAL" clId="{F322C5B3-D474-4975-9AAC-C8DC2C05A2A0}" dt="2024-10-18T12:17:46.988" v="82" actId="6264"/>
          <ac:spMkLst>
            <pc:docMk/>
            <pc:sldMk cId="1995164057" sldId="334"/>
            <ac:spMk id="7" creationId="{B1868C81-5C50-FEBD-782C-DCB6602684B2}"/>
          </ac:spMkLst>
        </pc:spChg>
        <pc:spChg chg="add del mod">
          <ac:chgData name="Nataliia Khudolieieva" userId="8a57e82f-6854-43bb-8a6f-5b01d73bf179" providerId="ADAL" clId="{F322C5B3-D474-4975-9AAC-C8DC2C05A2A0}" dt="2024-10-18T12:17:46.988" v="82" actId="6264"/>
          <ac:spMkLst>
            <pc:docMk/>
            <pc:sldMk cId="1995164057" sldId="334"/>
            <ac:spMk id="8" creationId="{A14B06E8-8BCB-07B9-212B-30D34528E9BB}"/>
          </ac:spMkLst>
        </pc:spChg>
        <pc:picChg chg="add del mod">
          <ac:chgData name="Nataliia Khudolieieva" userId="8a57e82f-6854-43bb-8a6f-5b01d73bf179" providerId="ADAL" clId="{F322C5B3-D474-4975-9AAC-C8DC2C05A2A0}" dt="2024-10-18T12:15:44.434" v="77" actId="478"/>
          <ac:picMkLst>
            <pc:docMk/>
            <pc:sldMk cId="1995164057" sldId="334"/>
            <ac:picMk id="2" creationId="{3A8C2A71-4C42-2AF1-D820-966A4D00F107}"/>
          </ac:picMkLst>
        </pc:picChg>
        <pc:picChg chg="add mod">
          <ac:chgData name="Nataliia Khudolieieva" userId="8a57e82f-6854-43bb-8a6f-5b01d73bf179" providerId="ADAL" clId="{F322C5B3-D474-4975-9AAC-C8DC2C05A2A0}" dt="2024-10-18T12:15:46.902" v="78"/>
          <ac:picMkLst>
            <pc:docMk/>
            <pc:sldMk cId="1995164057" sldId="334"/>
            <ac:picMk id="3" creationId="{61E4A3F2-A6F5-AB91-A3BC-24363673142B}"/>
          </ac:picMkLst>
        </pc:picChg>
        <pc:picChg chg="mod ord">
          <ac:chgData name="Nataliia Khudolieieva" userId="8a57e82f-6854-43bb-8a6f-5b01d73bf179" providerId="ADAL" clId="{F322C5B3-D474-4975-9AAC-C8DC2C05A2A0}" dt="2024-10-18T12:17:46.988" v="82" actId="6264"/>
          <ac:picMkLst>
            <pc:docMk/>
            <pc:sldMk cId="1995164057" sldId="334"/>
            <ac:picMk id="9" creationId="{C26A66FE-F09F-70F1-8396-4C5AFCBFB8DB}"/>
          </ac:picMkLst>
        </pc:picChg>
      </pc:sldChg>
      <pc:sldChg chg="modSp add del mod modClrScheme chgLayout">
        <pc:chgData name="Nataliia Khudolieieva" userId="8a57e82f-6854-43bb-8a6f-5b01d73bf179" providerId="ADAL" clId="{F322C5B3-D474-4975-9AAC-C8DC2C05A2A0}" dt="2024-10-18T12:19:12.166" v="91" actId="47"/>
        <pc:sldMkLst>
          <pc:docMk/>
          <pc:sldMk cId="3555224699" sldId="335"/>
        </pc:sldMkLst>
        <pc:spChg chg="mod ord">
          <ac:chgData name="Nataliia Khudolieieva" userId="8a57e82f-6854-43bb-8a6f-5b01d73bf179" providerId="ADAL" clId="{F322C5B3-D474-4975-9AAC-C8DC2C05A2A0}" dt="2024-10-18T12:18:27.208" v="85" actId="700"/>
          <ac:spMkLst>
            <pc:docMk/>
            <pc:sldMk cId="3555224699" sldId="335"/>
            <ac:spMk id="5" creationId="{47AB626D-BCEA-15CA-3B85-51B50E0AA352}"/>
          </ac:spMkLst>
        </pc:spChg>
        <pc:spChg chg="mod ord">
          <ac:chgData name="Nataliia Khudolieieva" userId="8a57e82f-6854-43bb-8a6f-5b01d73bf179" providerId="ADAL" clId="{F322C5B3-D474-4975-9AAC-C8DC2C05A2A0}" dt="2024-10-18T12:18:27.208" v="85" actId="700"/>
          <ac:spMkLst>
            <pc:docMk/>
            <pc:sldMk cId="3555224699" sldId="335"/>
            <ac:spMk id="6" creationId="{598C55F3-28E7-CA46-D4E5-A0B86D1810A5}"/>
          </ac:spMkLst>
        </pc:spChg>
        <pc:picChg chg="mod ord">
          <ac:chgData name="Nataliia Khudolieieva" userId="8a57e82f-6854-43bb-8a6f-5b01d73bf179" providerId="ADAL" clId="{F322C5B3-D474-4975-9AAC-C8DC2C05A2A0}" dt="2024-10-18T12:18:27.208" v="85" actId="700"/>
          <ac:picMkLst>
            <pc:docMk/>
            <pc:sldMk cId="3555224699" sldId="335"/>
            <ac:picMk id="9" creationId="{C26A66FE-F09F-70F1-8396-4C5AFCBFB8DB}"/>
          </ac:picMkLst>
        </pc:picChg>
      </pc:sldChg>
      <pc:sldChg chg="modSp add mod modClrScheme chgLayout">
        <pc:chgData name="Nataliia Khudolieieva" userId="8a57e82f-6854-43bb-8a6f-5b01d73bf179" providerId="ADAL" clId="{F322C5B3-D474-4975-9AAC-C8DC2C05A2A0}" dt="2024-10-18T12:19:01.303" v="88" actId="14826"/>
        <pc:sldMkLst>
          <pc:docMk/>
          <pc:sldMk cId="2957240380" sldId="336"/>
        </pc:sldMkLst>
        <pc:spChg chg="mod ord">
          <ac:chgData name="Nataliia Khudolieieva" userId="8a57e82f-6854-43bb-8a6f-5b01d73bf179" providerId="ADAL" clId="{F322C5B3-D474-4975-9AAC-C8DC2C05A2A0}" dt="2024-10-18T12:18:34.679" v="87" actId="700"/>
          <ac:spMkLst>
            <pc:docMk/>
            <pc:sldMk cId="2957240380" sldId="336"/>
            <ac:spMk id="5" creationId="{47AB626D-BCEA-15CA-3B85-51B50E0AA352}"/>
          </ac:spMkLst>
        </pc:spChg>
        <pc:spChg chg="mod ord">
          <ac:chgData name="Nataliia Khudolieieva" userId="8a57e82f-6854-43bb-8a6f-5b01d73bf179" providerId="ADAL" clId="{F322C5B3-D474-4975-9AAC-C8DC2C05A2A0}" dt="2024-10-18T12:18:34.679" v="87" actId="700"/>
          <ac:spMkLst>
            <pc:docMk/>
            <pc:sldMk cId="2957240380" sldId="336"/>
            <ac:spMk id="6" creationId="{598C55F3-28E7-CA46-D4E5-A0B86D1810A5}"/>
          </ac:spMkLst>
        </pc:spChg>
        <pc:picChg chg="mod ord">
          <ac:chgData name="Nataliia Khudolieieva" userId="8a57e82f-6854-43bb-8a6f-5b01d73bf179" providerId="ADAL" clId="{F322C5B3-D474-4975-9AAC-C8DC2C05A2A0}" dt="2024-10-18T12:19:01.303" v="88" actId="14826"/>
          <ac:picMkLst>
            <pc:docMk/>
            <pc:sldMk cId="2957240380" sldId="336"/>
            <ac:picMk id="9" creationId="{C26A66FE-F09F-70F1-8396-4C5AFCBFB8DB}"/>
          </ac:picMkLst>
        </pc:picChg>
      </pc:sldChg>
      <pc:sldChg chg="modSp add mod modClrScheme chgLayout">
        <pc:chgData name="Nataliia Khudolieieva" userId="8a57e82f-6854-43bb-8a6f-5b01d73bf179" providerId="ADAL" clId="{F322C5B3-D474-4975-9AAC-C8DC2C05A2A0}" dt="2024-10-18T12:19:10.603" v="90" actId="700"/>
        <pc:sldMkLst>
          <pc:docMk/>
          <pc:sldMk cId="1314802658" sldId="337"/>
        </pc:sldMkLst>
        <pc:spChg chg="mod ord">
          <ac:chgData name="Nataliia Khudolieieva" userId="8a57e82f-6854-43bb-8a6f-5b01d73bf179" providerId="ADAL" clId="{F322C5B3-D474-4975-9AAC-C8DC2C05A2A0}" dt="2024-10-18T12:19:10.603" v="90" actId="700"/>
          <ac:spMkLst>
            <pc:docMk/>
            <pc:sldMk cId="1314802658" sldId="337"/>
            <ac:spMk id="5" creationId="{47AB626D-BCEA-15CA-3B85-51B50E0AA352}"/>
          </ac:spMkLst>
        </pc:spChg>
        <pc:spChg chg="mod ord">
          <ac:chgData name="Nataliia Khudolieieva" userId="8a57e82f-6854-43bb-8a6f-5b01d73bf179" providerId="ADAL" clId="{F322C5B3-D474-4975-9AAC-C8DC2C05A2A0}" dt="2024-10-18T12:19:10.603" v="90" actId="700"/>
          <ac:spMkLst>
            <pc:docMk/>
            <pc:sldMk cId="1314802658" sldId="337"/>
            <ac:spMk id="6" creationId="{598C55F3-28E7-CA46-D4E5-A0B86D1810A5}"/>
          </ac:spMkLst>
        </pc:spChg>
        <pc:picChg chg="mod ord">
          <ac:chgData name="Nataliia Khudolieieva" userId="8a57e82f-6854-43bb-8a6f-5b01d73bf179" providerId="ADAL" clId="{F322C5B3-D474-4975-9AAC-C8DC2C05A2A0}" dt="2024-10-18T12:19:10.603" v="90" actId="700"/>
          <ac:picMkLst>
            <pc:docMk/>
            <pc:sldMk cId="1314802658" sldId="337"/>
            <ac:picMk id="9" creationId="{C26A66FE-F09F-70F1-8396-4C5AFCBFB8DB}"/>
          </ac:picMkLst>
        </pc:picChg>
      </pc:sldChg>
      <pc:sldChg chg="addSp delSp modSp new mod">
        <pc:chgData name="Nataliia Khudolieieva" userId="8a57e82f-6854-43bb-8a6f-5b01d73bf179" providerId="ADAL" clId="{F322C5B3-D474-4975-9AAC-C8DC2C05A2A0}" dt="2024-10-18T12:20:08.967" v="104" actId="931"/>
        <pc:sldMkLst>
          <pc:docMk/>
          <pc:sldMk cId="2763910419" sldId="338"/>
        </pc:sldMkLst>
        <pc:spChg chg="del">
          <ac:chgData name="Nataliia Khudolieieva" userId="8a57e82f-6854-43bb-8a6f-5b01d73bf179" providerId="ADAL" clId="{F322C5B3-D474-4975-9AAC-C8DC2C05A2A0}" dt="2024-10-18T12:20:08.967" v="104" actId="931"/>
          <ac:spMkLst>
            <pc:docMk/>
            <pc:sldMk cId="2763910419" sldId="338"/>
            <ac:spMk id="2" creationId="{43A1F63A-F154-4B8D-8EB8-AE2F77D5C3FE}"/>
          </ac:spMkLst>
        </pc:spChg>
        <pc:spChg chg="mod">
          <ac:chgData name="Nataliia Khudolieieva" userId="8a57e82f-6854-43bb-8a6f-5b01d73bf179" providerId="ADAL" clId="{F322C5B3-D474-4975-9AAC-C8DC2C05A2A0}" dt="2024-10-18T12:19:29.389" v="98" actId="20577"/>
          <ac:spMkLst>
            <pc:docMk/>
            <pc:sldMk cId="2763910419" sldId="338"/>
            <ac:spMk id="3" creationId="{279DC44C-125F-4866-7E90-AC28DBC7796D}"/>
          </ac:spMkLst>
        </pc:spChg>
        <pc:spChg chg="mod">
          <ac:chgData name="Nataliia Khudolieieva" userId="8a57e82f-6854-43bb-8a6f-5b01d73bf179" providerId="ADAL" clId="{F322C5B3-D474-4975-9AAC-C8DC2C05A2A0}" dt="2024-10-18T12:19:36.315" v="103" actId="20577"/>
          <ac:spMkLst>
            <pc:docMk/>
            <pc:sldMk cId="2763910419" sldId="338"/>
            <ac:spMk id="4" creationId="{B75159DA-8DDA-C4C6-858E-18912057C91C}"/>
          </ac:spMkLst>
        </pc:spChg>
        <pc:picChg chg="add mod">
          <ac:chgData name="Nataliia Khudolieieva" userId="8a57e82f-6854-43bb-8a6f-5b01d73bf179" providerId="ADAL" clId="{F322C5B3-D474-4975-9AAC-C8DC2C05A2A0}" dt="2024-10-18T12:20:08.967" v="104" actId="931"/>
          <ac:picMkLst>
            <pc:docMk/>
            <pc:sldMk cId="2763910419" sldId="338"/>
            <ac:picMk id="6" creationId="{1A0433E6-619F-D96A-E326-70712DFA4663}"/>
          </ac:picMkLst>
        </pc:picChg>
      </pc:sldChg>
      <pc:sldChg chg="modSp new mod">
        <pc:chgData name="Nataliia Khudolieieva" userId="8a57e82f-6854-43bb-8a6f-5b01d73bf179" providerId="ADAL" clId="{F322C5B3-D474-4975-9AAC-C8DC2C05A2A0}" dt="2024-10-18T12:20:45.403" v="124" actId="20577"/>
        <pc:sldMkLst>
          <pc:docMk/>
          <pc:sldMk cId="1017160452" sldId="339"/>
        </pc:sldMkLst>
        <pc:spChg chg="mod">
          <ac:chgData name="Nataliia Khudolieieva" userId="8a57e82f-6854-43bb-8a6f-5b01d73bf179" providerId="ADAL" clId="{F322C5B3-D474-4975-9AAC-C8DC2C05A2A0}" dt="2024-10-18T12:20:45.403" v="124" actId="20577"/>
          <ac:spMkLst>
            <pc:docMk/>
            <pc:sldMk cId="1017160452" sldId="339"/>
            <ac:spMk id="2" creationId="{0A3B0063-10F5-F191-BCA7-59B5BA83AAA2}"/>
          </ac:spMkLst>
        </pc:spChg>
        <pc:spChg chg="mod">
          <ac:chgData name="Nataliia Khudolieieva" userId="8a57e82f-6854-43bb-8a6f-5b01d73bf179" providerId="ADAL" clId="{F322C5B3-D474-4975-9AAC-C8DC2C05A2A0}" dt="2024-10-18T12:20:40.058" v="110" actId="20577"/>
          <ac:spMkLst>
            <pc:docMk/>
            <pc:sldMk cId="1017160452" sldId="339"/>
            <ac:spMk id="3" creationId="{092C65DE-2822-4894-855B-4563BB4B073E}"/>
          </ac:spMkLst>
        </pc:spChg>
      </pc:sldChg>
      <pc:sldChg chg="addSp delSp modSp new mod ord">
        <pc:chgData name="Nataliia Khudolieieva" userId="8a57e82f-6854-43bb-8a6f-5b01d73bf179" providerId="ADAL" clId="{F322C5B3-D474-4975-9AAC-C8DC2C05A2A0}" dt="2024-10-18T12:25:15.066" v="229"/>
        <pc:sldMkLst>
          <pc:docMk/>
          <pc:sldMk cId="2440166912" sldId="340"/>
        </pc:sldMkLst>
        <pc:spChg chg="mod">
          <ac:chgData name="Nataliia Khudolieieva" userId="8a57e82f-6854-43bb-8a6f-5b01d73bf179" providerId="ADAL" clId="{F322C5B3-D474-4975-9AAC-C8DC2C05A2A0}" dt="2024-10-18T12:21:23.551" v="131" actId="20577"/>
          <ac:spMkLst>
            <pc:docMk/>
            <pc:sldMk cId="2440166912" sldId="340"/>
            <ac:spMk id="2" creationId="{8D338674-76E3-596E-D2CE-83807F41561E}"/>
          </ac:spMkLst>
        </pc:spChg>
        <pc:spChg chg="mod">
          <ac:chgData name="Nataliia Khudolieieva" userId="8a57e82f-6854-43bb-8a6f-5b01d73bf179" providerId="ADAL" clId="{F322C5B3-D474-4975-9AAC-C8DC2C05A2A0}" dt="2024-10-18T12:21:39.292" v="137" actId="20577"/>
          <ac:spMkLst>
            <pc:docMk/>
            <pc:sldMk cId="2440166912" sldId="340"/>
            <ac:spMk id="3" creationId="{DF77C227-F94C-920C-5017-83462AFF2509}"/>
          </ac:spMkLst>
        </pc:spChg>
        <pc:spChg chg="add del">
          <ac:chgData name="Nataliia Khudolieieva" userId="8a57e82f-6854-43bb-8a6f-5b01d73bf179" providerId="ADAL" clId="{F322C5B3-D474-4975-9AAC-C8DC2C05A2A0}" dt="2024-10-18T12:21:57.172" v="140" actId="3680"/>
          <ac:spMkLst>
            <pc:docMk/>
            <pc:sldMk cId="2440166912" sldId="340"/>
            <ac:spMk id="4" creationId="{5B9A28B0-C557-FC1C-CAC7-0C1E3BE4F5A9}"/>
          </ac:spMkLst>
        </pc:spChg>
        <pc:graphicFrameChg chg="add del mod ord modGraphic">
          <ac:chgData name="Nataliia Khudolieieva" userId="8a57e82f-6854-43bb-8a6f-5b01d73bf179" providerId="ADAL" clId="{F322C5B3-D474-4975-9AAC-C8DC2C05A2A0}" dt="2024-10-18T12:21:47.374" v="139" actId="3680"/>
          <ac:graphicFrameMkLst>
            <pc:docMk/>
            <pc:sldMk cId="2440166912" sldId="340"/>
            <ac:graphicFrameMk id="5" creationId="{0B1F1F3A-F943-9ABE-8532-47B96F679949}"/>
          </ac:graphicFrameMkLst>
        </pc:graphicFrameChg>
        <pc:graphicFrameChg chg="add mod ord modGraphic">
          <ac:chgData name="Nataliia Khudolieieva" userId="8a57e82f-6854-43bb-8a6f-5b01d73bf179" providerId="ADAL" clId="{F322C5B3-D474-4975-9AAC-C8DC2C05A2A0}" dt="2024-10-18T12:22:34.304" v="194" actId="20577"/>
          <ac:graphicFrameMkLst>
            <pc:docMk/>
            <pc:sldMk cId="2440166912" sldId="340"/>
            <ac:graphicFrameMk id="8" creationId="{CA138A33-5CDE-F03C-3E25-38A65544D4F8}"/>
          </ac:graphicFrameMkLst>
        </pc:graphicFrameChg>
      </pc:sldChg>
      <pc:sldChg chg="modSp add mod ord modClrScheme chgLayout">
        <pc:chgData name="Nataliia Khudolieieva" userId="8a57e82f-6854-43bb-8a6f-5b01d73bf179" providerId="ADAL" clId="{F322C5B3-D474-4975-9AAC-C8DC2C05A2A0}" dt="2024-10-18T12:25:15.066" v="229"/>
        <pc:sldMkLst>
          <pc:docMk/>
          <pc:sldMk cId="1106212240" sldId="341"/>
        </pc:sldMkLst>
        <pc:spChg chg="mod ord">
          <ac:chgData name="Nataliia Khudolieieva" userId="8a57e82f-6854-43bb-8a6f-5b01d73bf179" providerId="ADAL" clId="{F322C5B3-D474-4975-9AAC-C8DC2C05A2A0}" dt="2024-10-18T12:22:49.400" v="196" actId="700"/>
          <ac:spMkLst>
            <pc:docMk/>
            <pc:sldMk cId="1106212240" sldId="341"/>
            <ac:spMk id="2" creationId="{8D338674-76E3-596E-D2CE-83807F41561E}"/>
          </ac:spMkLst>
        </pc:spChg>
        <pc:spChg chg="mod ord">
          <ac:chgData name="Nataliia Khudolieieva" userId="8a57e82f-6854-43bb-8a6f-5b01d73bf179" providerId="ADAL" clId="{F322C5B3-D474-4975-9AAC-C8DC2C05A2A0}" dt="2024-10-18T12:22:49.400" v="196" actId="700"/>
          <ac:spMkLst>
            <pc:docMk/>
            <pc:sldMk cId="1106212240" sldId="341"/>
            <ac:spMk id="3" creationId="{DF77C227-F94C-920C-5017-83462AFF2509}"/>
          </ac:spMkLst>
        </pc:spChg>
        <pc:graphicFrameChg chg="mod ord modGraphic">
          <ac:chgData name="Nataliia Khudolieieva" userId="8a57e82f-6854-43bb-8a6f-5b01d73bf179" providerId="ADAL" clId="{F322C5B3-D474-4975-9AAC-C8DC2C05A2A0}" dt="2024-10-18T12:22:49.400" v="196" actId="700"/>
          <ac:graphicFrameMkLst>
            <pc:docMk/>
            <pc:sldMk cId="1106212240" sldId="341"/>
            <ac:graphicFrameMk id="8" creationId="{CA138A33-5CDE-F03C-3E25-38A65544D4F8}"/>
          </ac:graphicFrameMkLst>
        </pc:graphicFrameChg>
      </pc:sldChg>
      <pc:sldChg chg="modSp new mod">
        <pc:chgData name="Nataliia Khudolieieva" userId="8a57e82f-6854-43bb-8a6f-5b01d73bf179" providerId="ADAL" clId="{F322C5B3-D474-4975-9AAC-C8DC2C05A2A0}" dt="2024-10-18T12:23:16.020" v="211" actId="20577"/>
        <pc:sldMkLst>
          <pc:docMk/>
          <pc:sldMk cId="4112601457" sldId="342"/>
        </pc:sldMkLst>
        <pc:spChg chg="mod">
          <ac:chgData name="Nataliia Khudolieieva" userId="8a57e82f-6854-43bb-8a6f-5b01d73bf179" providerId="ADAL" clId="{F322C5B3-D474-4975-9AAC-C8DC2C05A2A0}" dt="2024-10-18T12:23:06.673" v="200"/>
          <ac:spMkLst>
            <pc:docMk/>
            <pc:sldMk cId="4112601457" sldId="342"/>
            <ac:spMk id="2" creationId="{5B66758D-006B-084E-6339-DF533BBF88FF}"/>
          </ac:spMkLst>
        </pc:spChg>
        <pc:spChg chg="mod">
          <ac:chgData name="Nataliia Khudolieieva" userId="8a57e82f-6854-43bb-8a6f-5b01d73bf179" providerId="ADAL" clId="{F322C5B3-D474-4975-9AAC-C8DC2C05A2A0}" dt="2024-10-18T12:23:16.020" v="211" actId="20577"/>
          <ac:spMkLst>
            <pc:docMk/>
            <pc:sldMk cId="4112601457" sldId="342"/>
            <ac:spMk id="3" creationId="{88253412-3EC5-79E1-E385-9300C5D653A8}"/>
          </ac:spMkLst>
        </pc:spChg>
      </pc:sldChg>
      <pc:sldChg chg="addSp delSp modSp add mod modClrScheme chgLayout">
        <pc:chgData name="Nataliia Khudolieieva" userId="8a57e82f-6854-43bb-8a6f-5b01d73bf179" providerId="ADAL" clId="{F322C5B3-D474-4975-9AAC-C8DC2C05A2A0}" dt="2024-10-18T12:23:52.621" v="215" actId="18131"/>
        <pc:sldMkLst>
          <pc:docMk/>
          <pc:sldMk cId="3515943199" sldId="343"/>
        </pc:sldMkLst>
        <pc:spChg chg="mod ord">
          <ac:chgData name="Nataliia Khudolieieva" userId="8a57e82f-6854-43bb-8a6f-5b01d73bf179" providerId="ADAL" clId="{F322C5B3-D474-4975-9AAC-C8DC2C05A2A0}" dt="2024-10-18T12:23:27.490" v="213" actId="700"/>
          <ac:spMkLst>
            <pc:docMk/>
            <pc:sldMk cId="3515943199" sldId="343"/>
            <ac:spMk id="2" creationId="{5B66758D-006B-084E-6339-DF533BBF88FF}"/>
          </ac:spMkLst>
        </pc:spChg>
        <pc:spChg chg="mod ord">
          <ac:chgData name="Nataliia Khudolieieva" userId="8a57e82f-6854-43bb-8a6f-5b01d73bf179" providerId="ADAL" clId="{F322C5B3-D474-4975-9AAC-C8DC2C05A2A0}" dt="2024-10-18T12:23:27.490" v="213" actId="700"/>
          <ac:spMkLst>
            <pc:docMk/>
            <pc:sldMk cId="3515943199" sldId="343"/>
            <ac:spMk id="3" creationId="{88253412-3EC5-79E1-E385-9300C5D653A8}"/>
          </ac:spMkLst>
        </pc:spChg>
        <pc:spChg chg="add del mod ord">
          <ac:chgData name="Nataliia Khudolieieva" userId="8a57e82f-6854-43bb-8a6f-5b01d73bf179" providerId="ADAL" clId="{F322C5B3-D474-4975-9AAC-C8DC2C05A2A0}" dt="2024-10-18T12:23:41.495" v="214" actId="931"/>
          <ac:spMkLst>
            <pc:docMk/>
            <pc:sldMk cId="3515943199" sldId="343"/>
            <ac:spMk id="4" creationId="{A450CD89-0042-471A-DC93-15CC50BE15ED}"/>
          </ac:spMkLst>
        </pc:spChg>
        <pc:picChg chg="add mod modCrop">
          <ac:chgData name="Nataliia Khudolieieva" userId="8a57e82f-6854-43bb-8a6f-5b01d73bf179" providerId="ADAL" clId="{F322C5B3-D474-4975-9AAC-C8DC2C05A2A0}" dt="2024-10-18T12:23:52.621" v="215" actId="18131"/>
          <ac:picMkLst>
            <pc:docMk/>
            <pc:sldMk cId="3515943199" sldId="343"/>
            <ac:picMk id="6" creationId="{47E321E5-3C6F-DE37-C80B-319ADC144B25}"/>
          </ac:picMkLst>
        </pc:picChg>
      </pc:sldChg>
      <pc:sldChg chg="modSp add mod modClrScheme chgLayout">
        <pc:chgData name="Nataliia Khudolieieva" userId="8a57e82f-6854-43bb-8a6f-5b01d73bf179" providerId="ADAL" clId="{F322C5B3-D474-4975-9AAC-C8DC2C05A2A0}" dt="2024-10-18T12:24:05.530" v="217" actId="700"/>
        <pc:sldMkLst>
          <pc:docMk/>
          <pc:sldMk cId="932437396" sldId="344"/>
        </pc:sldMkLst>
        <pc:spChg chg="mod ord">
          <ac:chgData name="Nataliia Khudolieieva" userId="8a57e82f-6854-43bb-8a6f-5b01d73bf179" providerId="ADAL" clId="{F322C5B3-D474-4975-9AAC-C8DC2C05A2A0}" dt="2024-10-18T12:24:05.530" v="217" actId="700"/>
          <ac:spMkLst>
            <pc:docMk/>
            <pc:sldMk cId="932437396" sldId="344"/>
            <ac:spMk id="2" creationId="{5B66758D-006B-084E-6339-DF533BBF88FF}"/>
          </ac:spMkLst>
        </pc:spChg>
        <pc:spChg chg="mod ord">
          <ac:chgData name="Nataliia Khudolieieva" userId="8a57e82f-6854-43bb-8a6f-5b01d73bf179" providerId="ADAL" clId="{F322C5B3-D474-4975-9AAC-C8DC2C05A2A0}" dt="2024-10-18T12:24:05.530" v="217" actId="700"/>
          <ac:spMkLst>
            <pc:docMk/>
            <pc:sldMk cId="932437396" sldId="344"/>
            <ac:spMk id="3" creationId="{88253412-3EC5-79E1-E385-9300C5D653A8}"/>
          </ac:spMkLst>
        </pc:spChg>
        <pc:picChg chg="mod ord">
          <ac:chgData name="Nataliia Khudolieieva" userId="8a57e82f-6854-43bb-8a6f-5b01d73bf179" providerId="ADAL" clId="{F322C5B3-D474-4975-9AAC-C8DC2C05A2A0}" dt="2024-10-18T12:24:05.530" v="217" actId="700"/>
          <ac:picMkLst>
            <pc:docMk/>
            <pc:sldMk cId="932437396" sldId="344"/>
            <ac:picMk id="6" creationId="{47E321E5-3C6F-DE37-C80B-319ADC144B25}"/>
          </ac:picMkLst>
        </pc:picChg>
      </pc:sldChg>
      <pc:sldChg chg="modSp add del mod chgLayout">
        <pc:chgData name="Nataliia Khudolieieva" userId="8a57e82f-6854-43bb-8a6f-5b01d73bf179" providerId="ADAL" clId="{F322C5B3-D474-4975-9AAC-C8DC2C05A2A0}" dt="2024-10-18T12:24:57.687" v="227" actId="47"/>
        <pc:sldMkLst>
          <pc:docMk/>
          <pc:sldMk cId="357523599" sldId="345"/>
        </pc:sldMkLst>
        <pc:spChg chg="mod ord">
          <ac:chgData name="Nataliia Khudolieieva" userId="8a57e82f-6854-43bb-8a6f-5b01d73bf179" providerId="ADAL" clId="{F322C5B3-D474-4975-9AAC-C8DC2C05A2A0}" dt="2024-10-18T12:24:20.954" v="219" actId="700"/>
          <ac:spMkLst>
            <pc:docMk/>
            <pc:sldMk cId="357523599" sldId="345"/>
            <ac:spMk id="2" creationId="{5B66758D-006B-084E-6339-DF533BBF88FF}"/>
          </ac:spMkLst>
        </pc:spChg>
        <pc:spChg chg="mod ord">
          <ac:chgData name="Nataliia Khudolieieva" userId="8a57e82f-6854-43bb-8a6f-5b01d73bf179" providerId="ADAL" clId="{F322C5B3-D474-4975-9AAC-C8DC2C05A2A0}" dt="2024-10-18T12:24:20.954" v="219" actId="700"/>
          <ac:spMkLst>
            <pc:docMk/>
            <pc:sldMk cId="357523599" sldId="345"/>
            <ac:spMk id="3" creationId="{88253412-3EC5-79E1-E385-9300C5D653A8}"/>
          </ac:spMkLst>
        </pc:spChg>
        <pc:picChg chg="mod ord">
          <ac:chgData name="Nataliia Khudolieieva" userId="8a57e82f-6854-43bb-8a6f-5b01d73bf179" providerId="ADAL" clId="{F322C5B3-D474-4975-9AAC-C8DC2C05A2A0}" dt="2024-10-18T12:24:20.954" v="219" actId="700"/>
          <ac:picMkLst>
            <pc:docMk/>
            <pc:sldMk cId="357523599" sldId="345"/>
            <ac:picMk id="6" creationId="{47E321E5-3C6F-DE37-C80B-319ADC144B25}"/>
          </ac:picMkLst>
        </pc:picChg>
      </pc:sldChg>
      <pc:sldChg chg="modSp add mod chgLayout">
        <pc:chgData name="Nataliia Khudolieieva" userId="8a57e82f-6854-43bb-8a6f-5b01d73bf179" providerId="ADAL" clId="{F322C5B3-D474-4975-9AAC-C8DC2C05A2A0}" dt="2024-10-18T12:24:44.086" v="224"/>
        <pc:sldMkLst>
          <pc:docMk/>
          <pc:sldMk cId="2721608720" sldId="346"/>
        </pc:sldMkLst>
        <pc:spChg chg="mod ord">
          <ac:chgData name="Nataliia Khudolieieva" userId="8a57e82f-6854-43bb-8a6f-5b01d73bf179" providerId="ADAL" clId="{F322C5B3-D474-4975-9AAC-C8DC2C05A2A0}" dt="2024-10-18T12:24:44.086" v="224"/>
          <ac:spMkLst>
            <pc:docMk/>
            <pc:sldMk cId="2721608720" sldId="346"/>
            <ac:spMk id="2" creationId="{5B66758D-006B-084E-6339-DF533BBF88FF}"/>
          </ac:spMkLst>
        </pc:spChg>
        <pc:spChg chg="mod ord">
          <ac:chgData name="Nataliia Khudolieieva" userId="8a57e82f-6854-43bb-8a6f-5b01d73bf179" providerId="ADAL" clId="{F322C5B3-D474-4975-9AAC-C8DC2C05A2A0}" dt="2024-10-18T12:24:30.798" v="221" actId="700"/>
          <ac:spMkLst>
            <pc:docMk/>
            <pc:sldMk cId="2721608720" sldId="346"/>
            <ac:spMk id="3" creationId="{88253412-3EC5-79E1-E385-9300C5D653A8}"/>
          </ac:spMkLst>
        </pc:spChg>
        <pc:picChg chg="mod ord">
          <ac:chgData name="Nataliia Khudolieieva" userId="8a57e82f-6854-43bb-8a6f-5b01d73bf179" providerId="ADAL" clId="{F322C5B3-D474-4975-9AAC-C8DC2C05A2A0}" dt="2024-10-18T12:24:30.798" v="221" actId="700"/>
          <ac:picMkLst>
            <pc:docMk/>
            <pc:sldMk cId="2721608720" sldId="346"/>
            <ac:picMk id="6" creationId="{47E321E5-3C6F-DE37-C80B-319ADC144B25}"/>
          </ac:picMkLst>
        </pc:picChg>
      </pc:sldChg>
      <pc:sldChg chg="modSp add mod chgLayout">
        <pc:chgData name="Nataliia Khudolieieva" userId="8a57e82f-6854-43bb-8a6f-5b01d73bf179" providerId="ADAL" clId="{F322C5B3-D474-4975-9AAC-C8DC2C05A2A0}" dt="2024-10-18T12:24:53.059" v="226" actId="700"/>
        <pc:sldMkLst>
          <pc:docMk/>
          <pc:sldMk cId="2233430772" sldId="347"/>
        </pc:sldMkLst>
        <pc:spChg chg="mod ord">
          <ac:chgData name="Nataliia Khudolieieva" userId="8a57e82f-6854-43bb-8a6f-5b01d73bf179" providerId="ADAL" clId="{F322C5B3-D474-4975-9AAC-C8DC2C05A2A0}" dt="2024-10-18T12:24:53.059" v="226" actId="700"/>
          <ac:spMkLst>
            <pc:docMk/>
            <pc:sldMk cId="2233430772" sldId="347"/>
            <ac:spMk id="2" creationId="{5B66758D-006B-084E-6339-DF533BBF88FF}"/>
          </ac:spMkLst>
        </pc:spChg>
        <pc:spChg chg="mod ord">
          <ac:chgData name="Nataliia Khudolieieva" userId="8a57e82f-6854-43bb-8a6f-5b01d73bf179" providerId="ADAL" clId="{F322C5B3-D474-4975-9AAC-C8DC2C05A2A0}" dt="2024-10-18T12:24:53.059" v="226" actId="700"/>
          <ac:spMkLst>
            <pc:docMk/>
            <pc:sldMk cId="2233430772" sldId="347"/>
            <ac:spMk id="3" creationId="{88253412-3EC5-79E1-E385-9300C5D653A8}"/>
          </ac:spMkLst>
        </pc:spChg>
        <pc:picChg chg="mod ord">
          <ac:chgData name="Nataliia Khudolieieva" userId="8a57e82f-6854-43bb-8a6f-5b01d73bf179" providerId="ADAL" clId="{F322C5B3-D474-4975-9AAC-C8DC2C05A2A0}" dt="2024-10-18T12:24:53.059" v="226" actId="700"/>
          <ac:picMkLst>
            <pc:docMk/>
            <pc:sldMk cId="2233430772" sldId="347"/>
            <ac:picMk id="6" creationId="{47E321E5-3C6F-DE37-C80B-319ADC144B25}"/>
          </ac:picMkLst>
        </pc:picChg>
      </pc:sldChg>
      <pc:sldChg chg="addSp delSp modSp new mod">
        <pc:chgData name="Nataliia Khudolieieva" userId="8a57e82f-6854-43bb-8a6f-5b01d73bf179" providerId="ADAL" clId="{F322C5B3-D474-4975-9AAC-C8DC2C05A2A0}" dt="2024-10-18T12:26:12.736" v="245" actId="20577"/>
        <pc:sldMkLst>
          <pc:docMk/>
          <pc:sldMk cId="1245331080" sldId="348"/>
        </pc:sldMkLst>
        <pc:spChg chg="del">
          <ac:chgData name="Nataliia Khudolieieva" userId="8a57e82f-6854-43bb-8a6f-5b01d73bf179" providerId="ADAL" clId="{F322C5B3-D474-4975-9AAC-C8DC2C05A2A0}" dt="2024-10-18T12:25:41.551" v="231" actId="931"/>
          <ac:spMkLst>
            <pc:docMk/>
            <pc:sldMk cId="1245331080" sldId="348"/>
            <ac:spMk id="2" creationId="{E639966F-0768-49EA-D631-04534443F1F9}"/>
          </ac:spMkLst>
        </pc:spChg>
        <pc:spChg chg="mod">
          <ac:chgData name="Nataliia Khudolieieva" userId="8a57e82f-6854-43bb-8a6f-5b01d73bf179" providerId="ADAL" clId="{F322C5B3-D474-4975-9AAC-C8DC2C05A2A0}" dt="2024-10-18T12:26:12.736" v="245" actId="20577"/>
          <ac:spMkLst>
            <pc:docMk/>
            <pc:sldMk cId="1245331080" sldId="348"/>
            <ac:spMk id="3" creationId="{28C4871D-7255-E241-AE52-81EDE7E93324}"/>
          </ac:spMkLst>
        </pc:spChg>
        <pc:picChg chg="add mod">
          <ac:chgData name="Nataliia Khudolieieva" userId="8a57e82f-6854-43bb-8a6f-5b01d73bf179" providerId="ADAL" clId="{F322C5B3-D474-4975-9AAC-C8DC2C05A2A0}" dt="2024-10-18T12:25:53.995" v="232"/>
          <ac:picMkLst>
            <pc:docMk/>
            <pc:sldMk cId="1245331080" sldId="348"/>
            <ac:picMk id="5" creationId="{EC62EDBD-21A0-C4E3-8FF4-B5E123F39CB4}"/>
          </ac:picMkLst>
        </pc:picChg>
      </pc:sldChg>
      <pc:sldChg chg="addSp delSp modSp add mod modClrScheme chgLayout">
        <pc:chgData name="Nataliia Khudolieieva" userId="8a57e82f-6854-43bb-8a6f-5b01d73bf179" providerId="ADAL" clId="{F322C5B3-D474-4975-9AAC-C8DC2C05A2A0}" dt="2024-10-18T12:26:24.284" v="273" actId="20577"/>
        <pc:sldMkLst>
          <pc:docMk/>
          <pc:sldMk cId="1858261752" sldId="349"/>
        </pc:sldMkLst>
        <pc:spChg chg="add mod ord">
          <ac:chgData name="Nataliia Khudolieieva" userId="8a57e82f-6854-43bb-8a6f-5b01d73bf179" providerId="ADAL" clId="{F322C5B3-D474-4975-9AAC-C8DC2C05A2A0}" dt="2024-10-18T12:26:24.284" v="273" actId="20577"/>
          <ac:spMkLst>
            <pc:docMk/>
            <pc:sldMk cId="1858261752" sldId="349"/>
            <ac:spMk id="2" creationId="{F02E5A1C-C394-F032-0F67-CFCBA7E4610C}"/>
          </ac:spMkLst>
        </pc:spChg>
        <pc:spChg chg="del mod ord">
          <ac:chgData name="Nataliia Khudolieieva" userId="8a57e82f-6854-43bb-8a6f-5b01d73bf179" providerId="ADAL" clId="{F322C5B3-D474-4975-9AAC-C8DC2C05A2A0}" dt="2024-10-18T12:26:01.389" v="234" actId="700"/>
          <ac:spMkLst>
            <pc:docMk/>
            <pc:sldMk cId="1858261752" sldId="349"/>
            <ac:spMk id="3" creationId="{28C4871D-7255-E241-AE52-81EDE7E93324}"/>
          </ac:spMkLst>
        </pc:spChg>
        <pc:picChg chg="mod ord">
          <ac:chgData name="Nataliia Khudolieieva" userId="8a57e82f-6854-43bb-8a6f-5b01d73bf179" providerId="ADAL" clId="{F322C5B3-D474-4975-9AAC-C8DC2C05A2A0}" dt="2024-10-18T12:26:01.389" v="234" actId="700"/>
          <ac:picMkLst>
            <pc:docMk/>
            <pc:sldMk cId="1858261752" sldId="349"/>
            <ac:picMk id="5" creationId="{EC62EDBD-21A0-C4E3-8FF4-B5E123F39CB4}"/>
          </ac:picMkLst>
        </pc:picChg>
      </pc:sldChg>
      <pc:sldChg chg="addSp delSp modSp add mod modClrScheme chgLayout">
        <pc:chgData name="Nataliia Khudolieieva" userId="8a57e82f-6854-43bb-8a6f-5b01d73bf179" providerId="ADAL" clId="{F322C5B3-D474-4975-9AAC-C8DC2C05A2A0}" dt="2024-10-18T12:26:54.560" v="290" actId="20577"/>
        <pc:sldMkLst>
          <pc:docMk/>
          <pc:sldMk cId="1804577093" sldId="350"/>
        </pc:sldMkLst>
        <pc:spChg chg="del mod ord">
          <ac:chgData name="Nataliia Khudolieieva" userId="8a57e82f-6854-43bb-8a6f-5b01d73bf179" providerId="ADAL" clId="{F322C5B3-D474-4975-9AAC-C8DC2C05A2A0}" dt="2024-10-18T12:26:32.891" v="274" actId="700"/>
          <ac:spMkLst>
            <pc:docMk/>
            <pc:sldMk cId="1804577093" sldId="350"/>
            <ac:spMk id="2" creationId="{F02E5A1C-C394-F032-0F67-CFCBA7E4610C}"/>
          </ac:spMkLst>
        </pc:spChg>
        <pc:spChg chg="add mod ord">
          <ac:chgData name="Nataliia Khudolieieva" userId="8a57e82f-6854-43bb-8a6f-5b01d73bf179" providerId="ADAL" clId="{F322C5B3-D474-4975-9AAC-C8DC2C05A2A0}" dt="2024-10-18T12:26:54.560" v="290" actId="20577"/>
          <ac:spMkLst>
            <pc:docMk/>
            <pc:sldMk cId="1804577093" sldId="350"/>
            <ac:spMk id="3" creationId="{2AE1E31D-4F76-F5EE-1B92-6335BC23F1EC}"/>
          </ac:spMkLst>
        </pc:spChg>
        <pc:picChg chg="mod ord modCrop">
          <ac:chgData name="Nataliia Khudolieieva" userId="8a57e82f-6854-43bb-8a6f-5b01d73bf179" providerId="ADAL" clId="{F322C5B3-D474-4975-9AAC-C8DC2C05A2A0}" dt="2024-10-18T12:26:48.465" v="276" actId="18131"/>
          <ac:picMkLst>
            <pc:docMk/>
            <pc:sldMk cId="1804577093" sldId="350"/>
            <ac:picMk id="5" creationId="{EC62EDBD-21A0-C4E3-8FF4-B5E123F39CB4}"/>
          </ac:picMkLst>
        </pc:picChg>
      </pc:sldChg>
      <pc:sldChg chg="modSp add mod modClrScheme chgLayout">
        <pc:chgData name="Nataliia Khudolieieva" userId="8a57e82f-6854-43bb-8a6f-5b01d73bf179" providerId="ADAL" clId="{F322C5B3-D474-4975-9AAC-C8DC2C05A2A0}" dt="2024-10-18T12:27:21.699" v="294" actId="18131"/>
        <pc:sldMkLst>
          <pc:docMk/>
          <pc:sldMk cId="3407149263" sldId="351"/>
        </pc:sldMkLst>
        <pc:spChg chg="mod ord">
          <ac:chgData name="Nataliia Khudolieieva" userId="8a57e82f-6854-43bb-8a6f-5b01d73bf179" providerId="ADAL" clId="{F322C5B3-D474-4975-9AAC-C8DC2C05A2A0}" dt="2024-10-18T12:27:05.879" v="292" actId="700"/>
          <ac:spMkLst>
            <pc:docMk/>
            <pc:sldMk cId="3407149263" sldId="351"/>
            <ac:spMk id="3" creationId="{2AE1E31D-4F76-F5EE-1B92-6335BC23F1EC}"/>
          </ac:spMkLst>
        </pc:spChg>
        <pc:picChg chg="mod ord modCrop">
          <ac:chgData name="Nataliia Khudolieieva" userId="8a57e82f-6854-43bb-8a6f-5b01d73bf179" providerId="ADAL" clId="{F322C5B3-D474-4975-9AAC-C8DC2C05A2A0}" dt="2024-10-18T12:27:21.699" v="294" actId="18131"/>
          <ac:picMkLst>
            <pc:docMk/>
            <pc:sldMk cId="3407149263" sldId="351"/>
            <ac:picMk id="5" creationId="{EC62EDBD-21A0-C4E3-8FF4-B5E123F39CB4}"/>
          </ac:picMkLst>
        </pc:picChg>
      </pc:sldChg>
      <pc:sldChg chg="new">
        <pc:chgData name="Nataliia Khudolieieva" userId="8a57e82f-6854-43bb-8a6f-5b01d73bf179" providerId="ADAL" clId="{F322C5B3-D474-4975-9AAC-C8DC2C05A2A0}" dt="2024-10-18T12:27:34.958" v="296" actId="680"/>
        <pc:sldMkLst>
          <pc:docMk/>
          <pc:sldMk cId="3299198766" sldId="352"/>
        </pc:sldMkLst>
      </pc:sldChg>
      <pc:sldChg chg="new">
        <pc:chgData name="Nataliia Khudolieieva" userId="8a57e82f-6854-43bb-8a6f-5b01d73bf179" providerId="ADAL" clId="{F322C5B3-D474-4975-9AAC-C8DC2C05A2A0}" dt="2024-10-18T12:27:39.116" v="297" actId="680"/>
        <pc:sldMkLst>
          <pc:docMk/>
          <pc:sldMk cId="2727847473" sldId="353"/>
        </pc:sldMkLst>
      </pc:sldChg>
      <pc:sldMasterChg chg="addSldLayout delSldLayout modSldLayout">
        <pc:chgData name="Nataliia Khudolieieva" userId="8a57e82f-6854-43bb-8a6f-5b01d73bf179" providerId="ADAL" clId="{F322C5B3-D474-4975-9AAC-C8DC2C05A2A0}" dt="2024-10-18T12:29:06.496" v="301" actId="478"/>
        <pc:sldMasterMkLst>
          <pc:docMk/>
          <pc:sldMasterMk cId="149138282" sldId="2147483648"/>
        </pc:sldMasterMkLst>
        <pc:sldLayoutChg chg="modSp mod">
          <pc:chgData name="Nataliia Khudolieieva" userId="8a57e82f-6854-43bb-8a6f-5b01d73bf179" providerId="ADAL" clId="{F322C5B3-D474-4975-9AAC-C8DC2C05A2A0}" dt="2024-10-18T12:17:39.189" v="81" actId="14100"/>
          <pc:sldLayoutMkLst>
            <pc:docMk/>
            <pc:sldMasterMk cId="149138282" sldId="2147483648"/>
            <pc:sldLayoutMk cId="259539510" sldId="2147483693"/>
          </pc:sldLayoutMkLst>
          <pc:spChg chg="mod">
            <ac:chgData name="Nataliia Khudolieieva" userId="8a57e82f-6854-43bb-8a6f-5b01d73bf179" providerId="ADAL" clId="{F322C5B3-D474-4975-9AAC-C8DC2C05A2A0}" dt="2024-10-18T12:17:34.675" v="80" actId="14100"/>
            <ac:spMkLst>
              <pc:docMk/>
              <pc:sldMasterMk cId="149138282" sldId="2147483648"/>
              <pc:sldLayoutMk cId="259539510" sldId="2147483693"/>
              <ac:spMk id="2" creationId="{A258EC79-F416-4E3D-A67E-4A13E8004581}"/>
            </ac:spMkLst>
          </pc:spChg>
          <pc:spChg chg="mod">
            <ac:chgData name="Nataliia Khudolieieva" userId="8a57e82f-6854-43bb-8a6f-5b01d73bf179" providerId="ADAL" clId="{F322C5B3-D474-4975-9AAC-C8DC2C05A2A0}" dt="2024-10-18T12:17:39.189" v="81" actId="14100"/>
            <ac:spMkLst>
              <pc:docMk/>
              <pc:sldMasterMk cId="149138282" sldId="2147483648"/>
              <pc:sldLayoutMk cId="259539510" sldId="2147483693"/>
              <ac:spMk id="3" creationId="{0B04F11C-8931-4F2C-862F-B58C9926FB12}"/>
            </ac:spMkLst>
          </pc:spChg>
        </pc:sldLayoutChg>
        <pc:sldLayoutChg chg="delSp mod">
          <pc:chgData name="Nataliia Khudolieieva" userId="8a57e82f-6854-43bb-8a6f-5b01d73bf179" providerId="ADAL" clId="{F322C5B3-D474-4975-9AAC-C8DC2C05A2A0}" dt="2024-10-18T12:29:06.496" v="301" actId="478"/>
          <pc:sldLayoutMkLst>
            <pc:docMk/>
            <pc:sldMasterMk cId="149138282" sldId="2147483648"/>
            <pc:sldLayoutMk cId="3569280346" sldId="2147483699"/>
          </pc:sldLayoutMkLst>
          <pc:grpChg chg="del">
            <ac:chgData name="Nataliia Khudolieieva" userId="8a57e82f-6854-43bb-8a6f-5b01d73bf179" providerId="ADAL" clId="{F322C5B3-D474-4975-9AAC-C8DC2C05A2A0}" dt="2024-10-18T12:29:06.496" v="301" actId="478"/>
            <ac:grpSpMkLst>
              <pc:docMk/>
              <pc:sldMasterMk cId="149138282" sldId="2147483648"/>
              <pc:sldLayoutMk cId="3569280346" sldId="2147483699"/>
              <ac:grpSpMk id="7" creationId="{0D0BBC70-67F4-2037-36FD-06C58529489A}"/>
            </ac:grpSpMkLst>
          </pc:grpChg>
        </pc:sldLayoutChg>
        <pc:sldLayoutChg chg="delSp mod">
          <pc:chgData name="Nataliia Khudolieieva" userId="8a57e82f-6854-43bb-8a6f-5b01d73bf179" providerId="ADAL" clId="{F322C5B3-D474-4975-9AAC-C8DC2C05A2A0}" dt="2024-10-18T12:28:57.432" v="300" actId="478"/>
          <pc:sldLayoutMkLst>
            <pc:docMk/>
            <pc:sldMasterMk cId="149138282" sldId="2147483648"/>
            <pc:sldLayoutMk cId="3817954900" sldId="2147483700"/>
          </pc:sldLayoutMkLst>
          <pc:grpChg chg="del">
            <ac:chgData name="Nataliia Khudolieieva" userId="8a57e82f-6854-43bb-8a6f-5b01d73bf179" providerId="ADAL" clId="{F322C5B3-D474-4975-9AAC-C8DC2C05A2A0}" dt="2024-10-18T12:28:57.432" v="300" actId="478"/>
            <ac:grpSpMkLst>
              <pc:docMk/>
              <pc:sldMasterMk cId="149138282" sldId="2147483648"/>
              <pc:sldLayoutMk cId="3817954900" sldId="2147483700"/>
              <ac:grpSpMk id="7" creationId="{0D0BBC70-67F4-2037-36FD-06C58529489A}"/>
            </ac:grpSpMkLst>
          </pc:grpChg>
        </pc:sldLayoutChg>
        <pc:sldLayoutChg chg="add del mod modTransition">
          <pc:chgData name="Nataliia Khudolieieva" userId="8a57e82f-6854-43bb-8a6f-5b01d73bf179" providerId="ADAL" clId="{F322C5B3-D474-4975-9AAC-C8DC2C05A2A0}" dt="2024-10-18T12:28:31.801" v="299" actId="2890"/>
          <pc:sldLayoutMkLst>
            <pc:docMk/>
            <pc:sldMasterMk cId="149138282" sldId="2147483648"/>
            <pc:sldLayoutMk cId="787700833" sldId="2147483701"/>
          </pc:sldLayoutMkLst>
        </pc:sldLayoutChg>
      </pc:sldMasterChg>
    </pc:docChg>
  </pc:docChgLst>
  <pc:docChgLst>
    <pc:chgData name="Nataliia Khudolieieva" userId="8a57e82f-6854-43bb-8a6f-5b01d73bf179" providerId="ADAL" clId="{23CEEF2C-F83E-4349-8DD0-7E8D6D0D834D}"/>
    <pc:docChg chg="undo custSel delSld modSld delSection modSection">
      <pc:chgData name="Nataliia Khudolieieva" userId="8a57e82f-6854-43bb-8a6f-5b01d73bf179" providerId="ADAL" clId="{23CEEF2C-F83E-4349-8DD0-7E8D6D0D834D}" dt="2024-10-16T11:10:24.833" v="49" actId="208"/>
      <pc:docMkLst>
        <pc:docMk/>
      </pc:docMkLst>
      <pc:sldChg chg="addSp delSp modSp mod modClrScheme chgLayout">
        <pc:chgData name="Nataliia Khudolieieva" userId="8a57e82f-6854-43bb-8a6f-5b01d73bf179" providerId="ADAL" clId="{23CEEF2C-F83E-4349-8DD0-7E8D6D0D834D}" dt="2024-10-16T11:10:24.833" v="49" actId="208"/>
        <pc:sldMkLst>
          <pc:docMk/>
          <pc:sldMk cId="1384807667" sldId="265"/>
        </pc:sldMkLst>
        <pc:spChg chg="mod ord">
          <ac:chgData name="Nataliia Khudolieieva" userId="8a57e82f-6854-43bb-8a6f-5b01d73bf179" providerId="ADAL" clId="{23CEEF2C-F83E-4349-8DD0-7E8D6D0D834D}" dt="2024-10-16T11:06:58.916" v="2" actId="700"/>
          <ac:spMkLst>
            <pc:docMk/>
            <pc:sldMk cId="1384807667" sldId="265"/>
            <ac:spMk id="2" creationId="{9E7C0489-D973-4E8B-AB96-67BD30C13AC5}"/>
          </ac:spMkLst>
        </pc:spChg>
        <pc:spChg chg="add del mod ord">
          <ac:chgData name="Nataliia Khudolieieva" userId="8a57e82f-6854-43bb-8a6f-5b01d73bf179" providerId="ADAL" clId="{23CEEF2C-F83E-4349-8DD0-7E8D6D0D834D}" dt="2024-10-16T11:06:58.916" v="2" actId="700"/>
          <ac:spMkLst>
            <pc:docMk/>
            <pc:sldMk cId="1384807667" sldId="265"/>
            <ac:spMk id="3" creationId="{C1ABA0F1-EE0B-253C-7E6E-45EBD0F01233}"/>
          </ac:spMkLst>
        </pc:spChg>
        <pc:spChg chg="mod">
          <ac:chgData name="Nataliia Khudolieieva" userId="8a57e82f-6854-43bb-8a6f-5b01d73bf179" providerId="ADAL" clId="{23CEEF2C-F83E-4349-8DD0-7E8D6D0D834D}" dt="2024-10-16T11:08:01.793" v="48" actId="1035"/>
          <ac:spMkLst>
            <pc:docMk/>
            <pc:sldMk cId="1384807667" sldId="265"/>
            <ac:spMk id="4" creationId="{037F1A2C-350C-2C4A-0973-3B1F85FF40CE}"/>
          </ac:spMkLst>
        </pc:spChg>
        <pc:spChg chg="mod">
          <ac:chgData name="Nataliia Khudolieieva" userId="8a57e82f-6854-43bb-8a6f-5b01d73bf179" providerId="ADAL" clId="{23CEEF2C-F83E-4349-8DD0-7E8D6D0D834D}" dt="2024-10-16T11:07:46.892" v="21" actId="1035"/>
          <ac:spMkLst>
            <pc:docMk/>
            <pc:sldMk cId="1384807667" sldId="265"/>
            <ac:spMk id="5" creationId="{B3E95FC9-4DAB-E418-A4F5-EEC322A77C46}"/>
          </ac:spMkLst>
        </pc:spChg>
        <pc:spChg chg="mod">
          <ac:chgData name="Nataliia Khudolieieva" userId="8a57e82f-6854-43bb-8a6f-5b01d73bf179" providerId="ADAL" clId="{23CEEF2C-F83E-4349-8DD0-7E8D6D0D834D}" dt="2024-10-16T11:07:46.892" v="21" actId="1035"/>
          <ac:spMkLst>
            <pc:docMk/>
            <pc:sldMk cId="1384807667" sldId="265"/>
            <ac:spMk id="6" creationId="{CA598D6C-1EE9-FF11-42DE-C45B4B607B9E}"/>
          </ac:spMkLst>
        </pc:spChg>
        <pc:spChg chg="mod">
          <ac:chgData name="Nataliia Khudolieieva" userId="8a57e82f-6854-43bb-8a6f-5b01d73bf179" providerId="ADAL" clId="{23CEEF2C-F83E-4349-8DD0-7E8D6D0D834D}" dt="2024-10-16T11:07:46.892" v="21" actId="1035"/>
          <ac:spMkLst>
            <pc:docMk/>
            <pc:sldMk cId="1384807667" sldId="265"/>
            <ac:spMk id="7" creationId="{44F3EEBF-28A6-4D01-A14F-C0924261480A}"/>
          </ac:spMkLst>
        </pc:spChg>
        <pc:spChg chg="mod">
          <ac:chgData name="Nataliia Khudolieieva" userId="8a57e82f-6854-43bb-8a6f-5b01d73bf179" providerId="ADAL" clId="{23CEEF2C-F83E-4349-8DD0-7E8D6D0D834D}" dt="2024-10-16T11:07:46.892" v="21" actId="1035"/>
          <ac:spMkLst>
            <pc:docMk/>
            <pc:sldMk cId="1384807667" sldId="265"/>
            <ac:spMk id="8" creationId="{F5D4509F-BADE-44CE-8B3B-F03DFED90CF1}"/>
          </ac:spMkLst>
        </pc:spChg>
        <pc:spChg chg="mod">
          <ac:chgData name="Nataliia Khudolieieva" userId="8a57e82f-6854-43bb-8a6f-5b01d73bf179" providerId="ADAL" clId="{23CEEF2C-F83E-4349-8DD0-7E8D6D0D834D}" dt="2024-10-16T11:07:46.892" v="21" actId="1035"/>
          <ac:spMkLst>
            <pc:docMk/>
            <pc:sldMk cId="1384807667" sldId="265"/>
            <ac:spMk id="9" creationId="{20272B68-17E7-4208-8C61-4A77C5A2EBA2}"/>
          </ac:spMkLst>
        </pc:spChg>
        <pc:spChg chg="mod">
          <ac:chgData name="Nataliia Khudolieieva" userId="8a57e82f-6854-43bb-8a6f-5b01d73bf179" providerId="ADAL" clId="{23CEEF2C-F83E-4349-8DD0-7E8D6D0D834D}" dt="2024-10-16T11:07:46.892" v="21" actId="1035"/>
          <ac:spMkLst>
            <pc:docMk/>
            <pc:sldMk cId="1384807667" sldId="265"/>
            <ac:spMk id="10" creationId="{FBCCE866-81FC-40E6-A0DA-E3E6EEA20F83}"/>
          </ac:spMkLst>
        </pc:spChg>
        <pc:spChg chg="mod">
          <ac:chgData name="Nataliia Khudolieieva" userId="8a57e82f-6854-43bb-8a6f-5b01d73bf179" providerId="ADAL" clId="{23CEEF2C-F83E-4349-8DD0-7E8D6D0D834D}" dt="2024-10-16T11:07:46.892" v="21" actId="1035"/>
          <ac:spMkLst>
            <pc:docMk/>
            <pc:sldMk cId="1384807667" sldId="265"/>
            <ac:spMk id="11" creationId="{A53BD6B5-BC59-4544-9CE1-19C8D53E4CFF}"/>
          </ac:spMkLst>
        </pc:spChg>
        <pc:spChg chg="mod">
          <ac:chgData name="Nataliia Khudolieieva" userId="8a57e82f-6854-43bb-8a6f-5b01d73bf179" providerId="ADAL" clId="{23CEEF2C-F83E-4349-8DD0-7E8D6D0D834D}" dt="2024-10-16T11:07:46.892" v="21" actId="1035"/>
          <ac:spMkLst>
            <pc:docMk/>
            <pc:sldMk cId="1384807667" sldId="265"/>
            <ac:spMk id="12" creationId="{A8590028-FEDE-444E-A245-0D73BF6D5067}"/>
          </ac:spMkLst>
        </pc:spChg>
        <pc:spChg chg="mod">
          <ac:chgData name="Nataliia Khudolieieva" userId="8a57e82f-6854-43bb-8a6f-5b01d73bf179" providerId="ADAL" clId="{23CEEF2C-F83E-4349-8DD0-7E8D6D0D834D}" dt="2024-10-16T11:07:46.892" v="21" actId="1035"/>
          <ac:spMkLst>
            <pc:docMk/>
            <pc:sldMk cId="1384807667" sldId="265"/>
            <ac:spMk id="14" creationId="{BC26CEE9-48BA-87AD-3915-40930EF6F3AC}"/>
          </ac:spMkLst>
        </pc:spChg>
        <pc:spChg chg="mod">
          <ac:chgData name="Nataliia Khudolieieva" userId="8a57e82f-6854-43bb-8a6f-5b01d73bf179" providerId="ADAL" clId="{23CEEF2C-F83E-4349-8DD0-7E8D6D0D834D}" dt="2024-10-16T11:07:46.892" v="21" actId="1035"/>
          <ac:spMkLst>
            <pc:docMk/>
            <pc:sldMk cId="1384807667" sldId="265"/>
            <ac:spMk id="15" creationId="{BA60CAEF-97CC-5175-1955-59FEF598F658}"/>
          </ac:spMkLst>
        </pc:spChg>
        <pc:spChg chg="mod">
          <ac:chgData name="Nataliia Khudolieieva" userId="8a57e82f-6854-43bb-8a6f-5b01d73bf179" providerId="ADAL" clId="{23CEEF2C-F83E-4349-8DD0-7E8D6D0D834D}" dt="2024-10-16T11:07:46.892" v="21" actId="1035"/>
          <ac:spMkLst>
            <pc:docMk/>
            <pc:sldMk cId="1384807667" sldId="265"/>
            <ac:spMk id="16" creationId="{6ABFA38C-173F-1BAF-A965-3C6F06160754}"/>
          </ac:spMkLst>
        </pc:spChg>
        <pc:spChg chg="mod">
          <ac:chgData name="Nataliia Khudolieieva" userId="8a57e82f-6854-43bb-8a6f-5b01d73bf179" providerId="ADAL" clId="{23CEEF2C-F83E-4349-8DD0-7E8D6D0D834D}" dt="2024-10-16T11:10:24.833" v="49" actId="208"/>
          <ac:spMkLst>
            <pc:docMk/>
            <pc:sldMk cId="1384807667" sldId="265"/>
            <ac:spMk id="17" creationId="{B946B11F-79FA-18BF-95EF-E92B8176F1FA}"/>
          </ac:spMkLst>
        </pc:spChg>
        <pc:spChg chg="mod">
          <ac:chgData name="Nataliia Khudolieieva" userId="8a57e82f-6854-43bb-8a6f-5b01d73bf179" providerId="ADAL" clId="{23CEEF2C-F83E-4349-8DD0-7E8D6D0D834D}" dt="2024-10-16T11:07:46.892" v="21" actId="1035"/>
          <ac:spMkLst>
            <pc:docMk/>
            <pc:sldMk cId="1384807667" sldId="265"/>
            <ac:spMk id="22" creationId="{C5230426-E6D4-3146-04DC-2E11C586EE0D}"/>
          </ac:spMkLst>
        </pc:spChg>
      </pc:sldChg>
      <pc:sldChg chg="del">
        <pc:chgData name="Nataliia Khudolieieva" userId="8a57e82f-6854-43bb-8a6f-5b01d73bf179" providerId="ADAL" clId="{23CEEF2C-F83E-4349-8DD0-7E8D6D0D834D}" dt="2024-10-16T11:05:18.706" v="0" actId="18676"/>
        <pc:sldMkLst>
          <pc:docMk/>
          <pc:sldMk cId="2320460047" sldId="281"/>
        </pc:sldMkLst>
      </pc:sldChg>
      <pc:sldChg chg="del">
        <pc:chgData name="Nataliia Khudolieieva" userId="8a57e82f-6854-43bb-8a6f-5b01d73bf179" providerId="ADAL" clId="{23CEEF2C-F83E-4349-8DD0-7E8D6D0D834D}" dt="2024-10-16T11:05:18.706" v="0" actId="18676"/>
        <pc:sldMkLst>
          <pc:docMk/>
          <pc:sldMk cId="3305863192" sldId="287"/>
        </pc:sldMkLst>
      </pc:sldChg>
    </pc:docChg>
  </pc:docChgLst>
  <pc:docChgLst>
    <pc:chgData name="Linda Byrlind" userId="99080a54-1142-41cb-9f4e-0b2799899eb2" providerId="ADAL" clId="{5A1CA3CC-7A7F-4874-A6B2-2255E0C3A407}"/>
    <pc:docChg chg="delSld modSection">
      <pc:chgData name="Linda Byrlind" userId="99080a54-1142-41cb-9f4e-0b2799899eb2" providerId="ADAL" clId="{5A1CA3CC-7A7F-4874-A6B2-2255E0C3A407}" dt="2024-10-25T13:24:46.036" v="1" actId="2696"/>
      <pc:docMkLst>
        <pc:docMk/>
      </pc:docMkLst>
      <pc:sldChg chg="del">
        <pc:chgData name="Linda Byrlind" userId="99080a54-1142-41cb-9f4e-0b2799899eb2" providerId="ADAL" clId="{5A1CA3CC-7A7F-4874-A6B2-2255E0C3A407}" dt="2024-10-25T13:24:41.427" v="0" actId="2696"/>
        <pc:sldMkLst>
          <pc:docMk/>
          <pc:sldMk cId="1384807667" sldId="265"/>
        </pc:sldMkLst>
      </pc:sldChg>
      <pc:sldChg chg="del">
        <pc:chgData name="Linda Byrlind" userId="99080a54-1142-41cb-9f4e-0b2799899eb2" providerId="ADAL" clId="{5A1CA3CC-7A7F-4874-A6B2-2255E0C3A407}" dt="2024-10-25T13:24:41.427" v="0" actId="2696"/>
        <pc:sldMkLst>
          <pc:docMk/>
          <pc:sldMk cId="3688729309" sldId="267"/>
        </pc:sldMkLst>
      </pc:sldChg>
      <pc:sldChg chg="del">
        <pc:chgData name="Linda Byrlind" userId="99080a54-1142-41cb-9f4e-0b2799899eb2" providerId="ADAL" clId="{5A1CA3CC-7A7F-4874-A6B2-2255E0C3A407}" dt="2024-10-25T13:24:41.427" v="0" actId="2696"/>
        <pc:sldMkLst>
          <pc:docMk/>
          <pc:sldMk cId="2100290415" sldId="272"/>
        </pc:sldMkLst>
      </pc:sldChg>
      <pc:sldChg chg="del">
        <pc:chgData name="Linda Byrlind" userId="99080a54-1142-41cb-9f4e-0b2799899eb2" providerId="ADAL" clId="{5A1CA3CC-7A7F-4874-A6B2-2255E0C3A407}" dt="2024-10-25T13:24:46.036" v="1" actId="2696"/>
        <pc:sldMkLst>
          <pc:docMk/>
          <pc:sldMk cId="4254507211" sldId="27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218CF741-B5FB-8997-617E-4A1BEB8B57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a:extLst>
              <a:ext uri="{FF2B5EF4-FFF2-40B4-BE49-F238E27FC236}">
                <a16:creationId xmlns:a16="http://schemas.microsoft.com/office/drawing/2014/main" id="{A4747AAC-ED26-5D51-6106-41D592F50C7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88783CC-4D10-4F1E-AC20-693185898C07}" type="datetimeFigureOut">
              <a:rPr lang="sv-SE" smtClean="0"/>
              <a:t>2024-11-07</a:t>
            </a:fld>
            <a:endParaRPr lang="sv-SE"/>
          </a:p>
        </p:txBody>
      </p:sp>
      <p:sp>
        <p:nvSpPr>
          <p:cNvPr id="4" name="Platshållare för sidfot 3">
            <a:extLst>
              <a:ext uri="{FF2B5EF4-FFF2-40B4-BE49-F238E27FC236}">
                <a16:creationId xmlns:a16="http://schemas.microsoft.com/office/drawing/2014/main" id="{C339076C-C99F-B6E0-1429-5B10B504C21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a:extLst>
              <a:ext uri="{FF2B5EF4-FFF2-40B4-BE49-F238E27FC236}">
                <a16:creationId xmlns:a16="http://schemas.microsoft.com/office/drawing/2014/main" id="{D5EA457E-F038-AA3C-4B11-E9A6F0B756D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4DB8C0C-F912-420C-947E-9017C17CB715}" type="slidenum">
              <a:rPr lang="sv-SE" smtClean="0"/>
              <a:t>‹#›</a:t>
            </a:fld>
            <a:endParaRPr lang="sv-SE"/>
          </a:p>
        </p:txBody>
      </p:sp>
    </p:spTree>
    <p:extLst>
      <p:ext uri="{BB962C8B-B14F-4D97-AF65-F5344CB8AC3E}">
        <p14:creationId xmlns:p14="http://schemas.microsoft.com/office/powerpoint/2010/main" val="34412780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CD27F-57ED-4050-A749-338366197E0D}" type="datetimeFigureOut">
              <a:rPr lang="sv-SE" smtClean="0"/>
              <a:t>2024-11-07</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9CD586-C145-4C08-8ECD-C931AA628107}" type="slidenum">
              <a:rPr lang="sv-SE" smtClean="0"/>
              <a:t>‹#›</a:t>
            </a:fld>
            <a:endParaRPr lang="sv-SE"/>
          </a:p>
        </p:txBody>
      </p:sp>
    </p:spTree>
    <p:extLst>
      <p:ext uri="{BB962C8B-B14F-4D97-AF65-F5344CB8AC3E}">
        <p14:creationId xmlns:p14="http://schemas.microsoft.com/office/powerpoint/2010/main" val="3998416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v-SE" dirty="0"/>
          </a:p>
        </p:txBody>
      </p:sp>
      <p:sp>
        <p:nvSpPr>
          <p:cNvPr id="4" name="Slide Number Placeholder 3"/>
          <p:cNvSpPr>
            <a:spLocks noGrp="1"/>
          </p:cNvSpPr>
          <p:nvPr>
            <p:ph type="sldNum" sz="quarter" idx="5"/>
          </p:nvPr>
        </p:nvSpPr>
        <p:spPr/>
        <p:txBody>
          <a:bodyPr/>
          <a:lstStyle/>
          <a:p>
            <a:fld id="{BCA3599A-B860-4459-8435-0DA526491C60}" type="slidenum">
              <a:rPr lang="sv-SE" smtClean="0"/>
              <a:t>1</a:t>
            </a:fld>
            <a:endParaRPr lang="sv-SE" dirty="0"/>
          </a:p>
        </p:txBody>
      </p:sp>
    </p:spTree>
    <p:extLst>
      <p:ext uri="{BB962C8B-B14F-4D97-AF65-F5344CB8AC3E}">
        <p14:creationId xmlns:p14="http://schemas.microsoft.com/office/powerpoint/2010/main" val="1773996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v-SE" dirty="0"/>
          </a:p>
        </p:txBody>
      </p:sp>
      <p:sp>
        <p:nvSpPr>
          <p:cNvPr id="4" name="Slide Number Placeholder 3"/>
          <p:cNvSpPr>
            <a:spLocks noGrp="1"/>
          </p:cNvSpPr>
          <p:nvPr>
            <p:ph type="sldNum" sz="quarter" idx="5"/>
          </p:nvPr>
        </p:nvSpPr>
        <p:spPr/>
        <p:txBody>
          <a:bodyPr/>
          <a:lstStyle/>
          <a:p>
            <a:fld id="{BCA3599A-B860-4459-8435-0DA526491C60}" type="slidenum">
              <a:rPr lang="sv-SE" smtClean="0"/>
              <a:t>2</a:t>
            </a:fld>
            <a:endParaRPr lang="sv-SE" dirty="0"/>
          </a:p>
        </p:txBody>
      </p:sp>
    </p:spTree>
    <p:extLst>
      <p:ext uri="{BB962C8B-B14F-4D97-AF65-F5344CB8AC3E}">
        <p14:creationId xmlns:p14="http://schemas.microsoft.com/office/powerpoint/2010/main" val="2505121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v-SE" dirty="0"/>
          </a:p>
        </p:txBody>
      </p:sp>
      <p:sp>
        <p:nvSpPr>
          <p:cNvPr id="4" name="Slide Number Placeholder 3"/>
          <p:cNvSpPr>
            <a:spLocks noGrp="1"/>
          </p:cNvSpPr>
          <p:nvPr>
            <p:ph type="sldNum" sz="quarter" idx="5"/>
          </p:nvPr>
        </p:nvSpPr>
        <p:spPr/>
        <p:txBody>
          <a:bodyPr/>
          <a:lstStyle/>
          <a:p>
            <a:fld id="{BCA3599A-B860-4459-8435-0DA526491C60}" type="slidenum">
              <a:rPr lang="sv-SE" smtClean="0"/>
              <a:t>3</a:t>
            </a:fld>
            <a:endParaRPr lang="sv-SE" dirty="0"/>
          </a:p>
        </p:txBody>
      </p:sp>
    </p:spTree>
    <p:extLst>
      <p:ext uri="{BB962C8B-B14F-4D97-AF65-F5344CB8AC3E}">
        <p14:creationId xmlns:p14="http://schemas.microsoft.com/office/powerpoint/2010/main" val="34345434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A29CD586-C145-4C08-8ECD-C931AA628107}" type="slidenum">
              <a:rPr lang="sv-SE" smtClean="0"/>
              <a:t>4</a:t>
            </a:fld>
            <a:endParaRPr lang="sv-SE" dirty="0"/>
          </a:p>
        </p:txBody>
      </p:sp>
    </p:spTree>
    <p:extLst>
      <p:ext uri="{BB962C8B-B14F-4D97-AF65-F5344CB8AC3E}">
        <p14:creationId xmlns:p14="http://schemas.microsoft.com/office/powerpoint/2010/main" val="2123191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tartsida">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258EC79-F416-4E3D-A67E-4A13E8004581}"/>
              </a:ext>
            </a:extLst>
          </p:cNvPr>
          <p:cNvSpPr>
            <a:spLocks noGrp="1"/>
          </p:cNvSpPr>
          <p:nvPr>
            <p:ph type="ctrTitle"/>
          </p:nvPr>
        </p:nvSpPr>
        <p:spPr>
          <a:xfrm>
            <a:off x="431800" y="2879725"/>
            <a:ext cx="10351770" cy="2008981"/>
          </a:xfrm>
        </p:spPr>
        <p:txBody>
          <a:bodyPr anchor="b"/>
          <a:lstStyle>
            <a:lvl1pPr algn="l">
              <a:defRPr sz="6000"/>
            </a:lvl1pPr>
          </a:lstStyle>
          <a:p>
            <a:r>
              <a:rPr lang="sv-SE" dirty="0"/>
              <a:t>Klicka här för att ändra mall för rubrikformat</a:t>
            </a:r>
          </a:p>
        </p:txBody>
      </p:sp>
      <p:sp>
        <p:nvSpPr>
          <p:cNvPr id="3" name="Underrubrik 2">
            <a:extLst>
              <a:ext uri="{FF2B5EF4-FFF2-40B4-BE49-F238E27FC236}">
                <a16:creationId xmlns:a16="http://schemas.microsoft.com/office/drawing/2014/main" id="{0B04F11C-8931-4F2C-862F-B58C9926FB12}"/>
              </a:ext>
            </a:extLst>
          </p:cNvPr>
          <p:cNvSpPr>
            <a:spLocks noGrp="1"/>
          </p:cNvSpPr>
          <p:nvPr>
            <p:ph type="subTitle" idx="1"/>
          </p:nvPr>
        </p:nvSpPr>
        <p:spPr>
          <a:xfrm>
            <a:off x="444818" y="5092700"/>
            <a:ext cx="10354310" cy="1112838"/>
          </a:xfrm>
        </p:spPr>
        <p:txBody>
          <a:bodyPr/>
          <a:lstStyle>
            <a:lvl1pPr marL="0" indent="0" algn="l">
              <a:buNone/>
              <a:defRPr sz="20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ändra mall för underrubrikformat</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grpSp>
        <p:nvGrpSpPr>
          <p:cNvPr id="9" name="Bild 7">
            <a:extLst>
              <a:ext uri="{FF2B5EF4-FFF2-40B4-BE49-F238E27FC236}">
                <a16:creationId xmlns:a16="http://schemas.microsoft.com/office/drawing/2014/main" id="{99F87C7B-A589-B5EB-AFA4-453C2A297A8C}"/>
              </a:ext>
            </a:extLst>
          </p:cNvPr>
          <p:cNvGrpSpPr>
            <a:grpSpLocks noChangeAspect="1"/>
          </p:cNvGrpSpPr>
          <p:nvPr/>
        </p:nvGrpSpPr>
        <p:grpSpPr>
          <a:xfrm>
            <a:off x="10050463" y="431800"/>
            <a:ext cx="1704613" cy="432000"/>
            <a:chOff x="9764966" y="486885"/>
            <a:chExt cx="2061876" cy="522541"/>
          </a:xfrm>
        </p:grpSpPr>
        <p:sp>
          <p:nvSpPr>
            <p:cNvPr id="10" name="Frihandsfigur: Form 9">
              <a:extLst>
                <a:ext uri="{FF2B5EF4-FFF2-40B4-BE49-F238E27FC236}">
                  <a16:creationId xmlns:a16="http://schemas.microsoft.com/office/drawing/2014/main" id="{C077DE08-9A8B-C4A4-26CE-C1634C30DBB2}"/>
                </a:ext>
              </a:extLst>
            </p:cNvPr>
            <p:cNvSpPr/>
            <p:nvPr/>
          </p:nvSpPr>
          <p:spPr>
            <a:xfrm>
              <a:off x="9764966" y="487552"/>
              <a:ext cx="211454" cy="258508"/>
            </a:xfrm>
            <a:custGeom>
              <a:avLst/>
              <a:gdLst>
                <a:gd name="connsiteX0" fmla="*/ 83915 w 211454"/>
                <a:gd name="connsiteY0" fmla="*/ 258509 h 258508"/>
                <a:gd name="connsiteX1" fmla="*/ 40481 w 211454"/>
                <a:gd name="connsiteY1" fmla="*/ 253365 h 258508"/>
                <a:gd name="connsiteX2" fmla="*/ 0 w 211454"/>
                <a:gd name="connsiteY2" fmla="*/ 237744 h 258508"/>
                <a:gd name="connsiteX3" fmla="*/ 7525 w 211454"/>
                <a:gd name="connsiteY3" fmla="*/ 199739 h 258508"/>
                <a:gd name="connsiteX4" fmla="*/ 9716 w 211454"/>
                <a:gd name="connsiteY4" fmla="*/ 199739 h 258508"/>
                <a:gd name="connsiteX5" fmla="*/ 46768 w 211454"/>
                <a:gd name="connsiteY5" fmla="*/ 223075 h 258508"/>
                <a:gd name="connsiteX6" fmla="*/ 89154 w 211454"/>
                <a:gd name="connsiteY6" fmla="*/ 231172 h 258508"/>
                <a:gd name="connsiteX7" fmla="*/ 140494 w 211454"/>
                <a:gd name="connsiteY7" fmla="*/ 216979 h 258508"/>
                <a:gd name="connsiteX8" fmla="*/ 158401 w 211454"/>
                <a:gd name="connsiteY8" fmla="*/ 180880 h 258508"/>
                <a:gd name="connsiteX9" fmla="*/ 152019 w 211454"/>
                <a:gd name="connsiteY9" fmla="*/ 161639 h 258508"/>
                <a:gd name="connsiteX10" fmla="*/ 133350 w 211454"/>
                <a:gd name="connsiteY10" fmla="*/ 150209 h 258508"/>
                <a:gd name="connsiteX11" fmla="*/ 109061 w 211454"/>
                <a:gd name="connsiteY11" fmla="*/ 144399 h 258508"/>
                <a:gd name="connsiteX12" fmla="*/ 82201 w 211454"/>
                <a:gd name="connsiteY12" fmla="*/ 138494 h 258508"/>
                <a:gd name="connsiteX13" fmla="*/ 44005 w 211454"/>
                <a:gd name="connsiteY13" fmla="*/ 118396 h 258508"/>
                <a:gd name="connsiteX14" fmla="*/ 30480 w 211454"/>
                <a:gd name="connsiteY14" fmla="*/ 83058 h 258508"/>
                <a:gd name="connsiteX15" fmla="*/ 58865 w 211454"/>
                <a:gd name="connsiteY15" fmla="*/ 23717 h 258508"/>
                <a:gd name="connsiteX16" fmla="*/ 132302 w 211454"/>
                <a:gd name="connsiteY16" fmla="*/ 0 h 258508"/>
                <a:gd name="connsiteX17" fmla="*/ 176879 w 211454"/>
                <a:gd name="connsiteY17" fmla="*/ 5429 h 258508"/>
                <a:gd name="connsiteX18" fmla="*/ 211455 w 211454"/>
                <a:gd name="connsiteY18" fmla="*/ 18193 h 258508"/>
                <a:gd name="connsiteX19" fmla="*/ 204406 w 211454"/>
                <a:gd name="connsiteY19" fmla="*/ 53816 h 258508"/>
                <a:gd name="connsiteX20" fmla="*/ 202216 w 211454"/>
                <a:gd name="connsiteY20" fmla="*/ 53816 h 258508"/>
                <a:gd name="connsiteX21" fmla="*/ 170307 w 211454"/>
                <a:gd name="connsiteY21" fmla="*/ 35052 h 258508"/>
                <a:gd name="connsiteX22" fmla="*/ 126778 w 211454"/>
                <a:gd name="connsiteY22" fmla="*/ 27146 h 258508"/>
                <a:gd name="connsiteX23" fmla="*/ 81058 w 211454"/>
                <a:gd name="connsiteY23" fmla="*/ 40576 h 258508"/>
                <a:gd name="connsiteX24" fmla="*/ 64008 w 211454"/>
                <a:gd name="connsiteY24" fmla="*/ 74581 h 258508"/>
                <a:gd name="connsiteX25" fmla="*/ 70104 w 211454"/>
                <a:gd name="connsiteY25" fmla="*/ 94012 h 258508"/>
                <a:gd name="connsiteX26" fmla="*/ 92012 w 211454"/>
                <a:gd name="connsiteY26" fmla="*/ 106585 h 258508"/>
                <a:gd name="connsiteX27" fmla="*/ 118777 w 211454"/>
                <a:gd name="connsiteY27" fmla="*/ 112681 h 258508"/>
                <a:gd name="connsiteX28" fmla="*/ 146780 w 211454"/>
                <a:gd name="connsiteY28" fmla="*/ 119444 h 258508"/>
                <a:gd name="connsiteX29" fmla="*/ 180689 w 211454"/>
                <a:gd name="connsiteY29" fmla="*/ 138874 h 258508"/>
                <a:gd name="connsiteX30" fmla="*/ 192215 w 211454"/>
                <a:gd name="connsiteY30" fmla="*/ 171355 h 258508"/>
                <a:gd name="connsiteX31" fmla="*/ 184690 w 211454"/>
                <a:gd name="connsiteY31" fmla="*/ 204025 h 258508"/>
                <a:gd name="connsiteX32" fmla="*/ 163640 w 211454"/>
                <a:gd name="connsiteY32" fmla="*/ 231839 h 258508"/>
                <a:gd name="connsiteX33" fmla="*/ 129730 w 211454"/>
                <a:gd name="connsiteY33" fmla="*/ 251270 h 258508"/>
                <a:gd name="connsiteX34" fmla="*/ 83820 w 211454"/>
                <a:gd name="connsiteY34" fmla="*/ 258318 h 258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11454" h="258508">
                  <a:moveTo>
                    <a:pt x="83915" y="258509"/>
                  </a:moveTo>
                  <a:cubicBezTo>
                    <a:pt x="68675" y="258509"/>
                    <a:pt x="54197" y="256794"/>
                    <a:pt x="40481" y="253365"/>
                  </a:cubicBezTo>
                  <a:cubicBezTo>
                    <a:pt x="26765" y="249936"/>
                    <a:pt x="13240" y="244697"/>
                    <a:pt x="0" y="237744"/>
                  </a:cubicBezTo>
                  <a:lnTo>
                    <a:pt x="7525" y="199739"/>
                  </a:lnTo>
                  <a:lnTo>
                    <a:pt x="9716" y="199739"/>
                  </a:lnTo>
                  <a:cubicBezTo>
                    <a:pt x="19812" y="209931"/>
                    <a:pt x="32099" y="217646"/>
                    <a:pt x="46768" y="223075"/>
                  </a:cubicBezTo>
                  <a:cubicBezTo>
                    <a:pt x="61436" y="228505"/>
                    <a:pt x="75533" y="231172"/>
                    <a:pt x="89154" y="231172"/>
                  </a:cubicBezTo>
                  <a:cubicBezTo>
                    <a:pt x="111538" y="231172"/>
                    <a:pt x="128588" y="226409"/>
                    <a:pt x="140494" y="216979"/>
                  </a:cubicBezTo>
                  <a:cubicBezTo>
                    <a:pt x="152400" y="207550"/>
                    <a:pt x="158401" y="195548"/>
                    <a:pt x="158401" y="180880"/>
                  </a:cubicBezTo>
                  <a:cubicBezTo>
                    <a:pt x="158401" y="173165"/>
                    <a:pt x="156305" y="166783"/>
                    <a:pt x="152019" y="161639"/>
                  </a:cubicBezTo>
                  <a:cubicBezTo>
                    <a:pt x="147733" y="156496"/>
                    <a:pt x="141541" y="152686"/>
                    <a:pt x="133350" y="150209"/>
                  </a:cubicBezTo>
                  <a:cubicBezTo>
                    <a:pt x="126492" y="148209"/>
                    <a:pt x="118396" y="146304"/>
                    <a:pt x="109061" y="144399"/>
                  </a:cubicBezTo>
                  <a:cubicBezTo>
                    <a:pt x="99727" y="142494"/>
                    <a:pt x="90773" y="140589"/>
                    <a:pt x="82201" y="138494"/>
                  </a:cubicBezTo>
                  <a:cubicBezTo>
                    <a:pt x="65722" y="134588"/>
                    <a:pt x="52959" y="127921"/>
                    <a:pt x="44005" y="118396"/>
                  </a:cubicBezTo>
                  <a:cubicBezTo>
                    <a:pt x="35052" y="108871"/>
                    <a:pt x="30480" y="97155"/>
                    <a:pt x="30480" y="83058"/>
                  </a:cubicBezTo>
                  <a:cubicBezTo>
                    <a:pt x="30480" y="59246"/>
                    <a:pt x="39910" y="39529"/>
                    <a:pt x="58865" y="23717"/>
                  </a:cubicBezTo>
                  <a:cubicBezTo>
                    <a:pt x="77819" y="7906"/>
                    <a:pt x="102298" y="0"/>
                    <a:pt x="132302" y="0"/>
                  </a:cubicBezTo>
                  <a:cubicBezTo>
                    <a:pt x="148685" y="0"/>
                    <a:pt x="163544" y="1810"/>
                    <a:pt x="176879" y="5429"/>
                  </a:cubicBezTo>
                  <a:cubicBezTo>
                    <a:pt x="190214" y="9049"/>
                    <a:pt x="201740" y="13335"/>
                    <a:pt x="211455" y="18193"/>
                  </a:cubicBezTo>
                  <a:lnTo>
                    <a:pt x="204406" y="53816"/>
                  </a:lnTo>
                  <a:lnTo>
                    <a:pt x="202216" y="53816"/>
                  </a:lnTo>
                  <a:cubicBezTo>
                    <a:pt x="194786" y="46577"/>
                    <a:pt x="184118" y="40291"/>
                    <a:pt x="170307" y="35052"/>
                  </a:cubicBezTo>
                  <a:cubicBezTo>
                    <a:pt x="156496" y="29813"/>
                    <a:pt x="142018" y="27146"/>
                    <a:pt x="126778" y="27146"/>
                  </a:cubicBezTo>
                  <a:cubicBezTo>
                    <a:pt x="107728" y="27146"/>
                    <a:pt x="92488" y="31623"/>
                    <a:pt x="81058" y="40576"/>
                  </a:cubicBezTo>
                  <a:cubicBezTo>
                    <a:pt x="69628" y="49530"/>
                    <a:pt x="64008" y="60865"/>
                    <a:pt x="64008" y="74581"/>
                  </a:cubicBezTo>
                  <a:cubicBezTo>
                    <a:pt x="64008" y="81915"/>
                    <a:pt x="66008" y="88392"/>
                    <a:pt x="70104" y="94012"/>
                  </a:cubicBezTo>
                  <a:cubicBezTo>
                    <a:pt x="74200" y="99631"/>
                    <a:pt x="81439" y="103822"/>
                    <a:pt x="92012" y="106585"/>
                  </a:cubicBezTo>
                  <a:cubicBezTo>
                    <a:pt x="98679" y="108299"/>
                    <a:pt x="107632" y="110299"/>
                    <a:pt x="118777" y="112681"/>
                  </a:cubicBezTo>
                  <a:cubicBezTo>
                    <a:pt x="129921" y="115062"/>
                    <a:pt x="139255" y="117348"/>
                    <a:pt x="146780" y="119444"/>
                  </a:cubicBezTo>
                  <a:cubicBezTo>
                    <a:pt x="161639" y="123825"/>
                    <a:pt x="172974" y="130302"/>
                    <a:pt x="180689" y="138874"/>
                  </a:cubicBezTo>
                  <a:cubicBezTo>
                    <a:pt x="188404" y="147447"/>
                    <a:pt x="192215" y="158305"/>
                    <a:pt x="192215" y="171355"/>
                  </a:cubicBezTo>
                  <a:cubicBezTo>
                    <a:pt x="192215" y="182309"/>
                    <a:pt x="189738" y="193167"/>
                    <a:pt x="184690" y="204025"/>
                  </a:cubicBezTo>
                  <a:cubicBezTo>
                    <a:pt x="179641" y="214884"/>
                    <a:pt x="172593" y="224123"/>
                    <a:pt x="163640" y="231839"/>
                  </a:cubicBezTo>
                  <a:cubicBezTo>
                    <a:pt x="154019" y="240125"/>
                    <a:pt x="142685" y="246602"/>
                    <a:pt x="129730" y="251270"/>
                  </a:cubicBezTo>
                  <a:cubicBezTo>
                    <a:pt x="116776" y="255937"/>
                    <a:pt x="101441" y="258318"/>
                    <a:pt x="83820" y="258318"/>
                  </a:cubicBezTo>
                  <a:close/>
                </a:path>
              </a:pathLst>
            </a:custGeom>
            <a:solidFill>
              <a:srgbClr val="92A777"/>
            </a:solidFill>
            <a:ln w="9525" cap="flat">
              <a:noFill/>
              <a:prstDash val="solid"/>
              <a:miter/>
            </a:ln>
          </p:spPr>
          <p:txBody>
            <a:bodyPr rtlCol="0" anchor="ctr"/>
            <a:lstStyle/>
            <a:p>
              <a:endParaRPr lang="sv-SE"/>
            </a:p>
          </p:txBody>
        </p:sp>
        <p:sp>
          <p:nvSpPr>
            <p:cNvPr id="11" name="Frihandsfigur: Form 10">
              <a:extLst>
                <a:ext uri="{FF2B5EF4-FFF2-40B4-BE49-F238E27FC236}">
                  <a16:creationId xmlns:a16="http://schemas.microsoft.com/office/drawing/2014/main" id="{70B85D7A-223A-E3D8-BE42-DDF2331B6591}"/>
                </a:ext>
              </a:extLst>
            </p:cNvPr>
            <p:cNvSpPr/>
            <p:nvPr/>
          </p:nvSpPr>
          <p:spPr>
            <a:xfrm>
              <a:off x="10004805" y="492219"/>
              <a:ext cx="204596" cy="249269"/>
            </a:xfrm>
            <a:custGeom>
              <a:avLst/>
              <a:gdLst>
                <a:gd name="connsiteX0" fmla="*/ 198596 w 204596"/>
                <a:gd name="connsiteY0" fmla="*/ 28099 h 249269"/>
                <a:gd name="connsiteX1" fmla="*/ 115062 w 204596"/>
                <a:gd name="connsiteY1" fmla="*/ 28099 h 249269"/>
                <a:gd name="connsiteX2" fmla="*/ 67056 w 204596"/>
                <a:gd name="connsiteY2" fmla="*/ 249269 h 249269"/>
                <a:gd name="connsiteX3" fmla="*/ 35528 w 204596"/>
                <a:gd name="connsiteY3" fmla="*/ 249269 h 249269"/>
                <a:gd name="connsiteX4" fmla="*/ 83534 w 204596"/>
                <a:gd name="connsiteY4" fmla="*/ 28099 h 249269"/>
                <a:gd name="connsiteX5" fmla="*/ 0 w 204596"/>
                <a:gd name="connsiteY5" fmla="*/ 28099 h 249269"/>
                <a:gd name="connsiteX6" fmla="*/ 6001 w 204596"/>
                <a:gd name="connsiteY6" fmla="*/ 0 h 249269"/>
                <a:gd name="connsiteX7" fmla="*/ 204597 w 204596"/>
                <a:gd name="connsiteY7" fmla="*/ 0 h 249269"/>
                <a:gd name="connsiteX8" fmla="*/ 198596 w 204596"/>
                <a:gd name="connsiteY8" fmla="*/ 2809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4596" h="249269">
                  <a:moveTo>
                    <a:pt x="198596" y="28099"/>
                  </a:moveTo>
                  <a:lnTo>
                    <a:pt x="115062" y="28099"/>
                  </a:lnTo>
                  <a:lnTo>
                    <a:pt x="67056" y="249269"/>
                  </a:lnTo>
                  <a:lnTo>
                    <a:pt x="35528" y="249269"/>
                  </a:lnTo>
                  <a:lnTo>
                    <a:pt x="83534" y="28099"/>
                  </a:lnTo>
                  <a:lnTo>
                    <a:pt x="0" y="28099"/>
                  </a:lnTo>
                  <a:lnTo>
                    <a:pt x="6001" y="0"/>
                  </a:lnTo>
                  <a:lnTo>
                    <a:pt x="204597" y="0"/>
                  </a:lnTo>
                  <a:lnTo>
                    <a:pt x="198596" y="28099"/>
                  </a:lnTo>
                  <a:close/>
                </a:path>
              </a:pathLst>
            </a:custGeom>
            <a:solidFill>
              <a:srgbClr val="92A777"/>
            </a:solidFill>
            <a:ln w="9525" cap="flat">
              <a:noFill/>
              <a:prstDash val="solid"/>
              <a:miter/>
            </a:ln>
          </p:spPr>
          <p:txBody>
            <a:bodyPr rtlCol="0" anchor="ctr"/>
            <a:lstStyle/>
            <a:p>
              <a:endParaRPr lang="sv-SE"/>
            </a:p>
          </p:txBody>
        </p:sp>
        <p:sp>
          <p:nvSpPr>
            <p:cNvPr id="12" name="Frihandsfigur: Form 11">
              <a:extLst>
                <a:ext uri="{FF2B5EF4-FFF2-40B4-BE49-F238E27FC236}">
                  <a16:creationId xmlns:a16="http://schemas.microsoft.com/office/drawing/2014/main" id="{DBCBCECE-3DEC-87C9-AD78-5EC0ABD50BE6}"/>
                </a:ext>
              </a:extLst>
            </p:cNvPr>
            <p:cNvSpPr/>
            <p:nvPr/>
          </p:nvSpPr>
          <p:spPr>
            <a:xfrm>
              <a:off x="10196829" y="486885"/>
              <a:ext cx="224885" cy="259746"/>
            </a:xfrm>
            <a:custGeom>
              <a:avLst/>
              <a:gdLst>
                <a:gd name="connsiteX0" fmla="*/ 224885 w 224885"/>
                <a:gd name="connsiteY0" fmla="*/ 93536 h 259746"/>
                <a:gd name="connsiteX1" fmla="*/ 215646 w 224885"/>
                <a:gd name="connsiteY1" fmla="*/ 156115 h 259746"/>
                <a:gd name="connsiteX2" fmla="*/ 188976 w 224885"/>
                <a:gd name="connsiteY2" fmla="*/ 209169 h 259746"/>
                <a:gd name="connsiteX3" fmla="*/ 145828 w 224885"/>
                <a:gd name="connsiteY3" fmla="*/ 246221 h 259746"/>
                <a:gd name="connsiteX4" fmla="*/ 89059 w 224885"/>
                <a:gd name="connsiteY4" fmla="*/ 259747 h 259746"/>
                <a:gd name="connsiteX5" fmla="*/ 23622 w 224885"/>
                <a:gd name="connsiteY5" fmla="*/ 235363 h 259746"/>
                <a:gd name="connsiteX6" fmla="*/ 0 w 224885"/>
                <a:gd name="connsiteY6" fmla="*/ 166116 h 259746"/>
                <a:gd name="connsiteX7" fmla="*/ 9430 w 224885"/>
                <a:gd name="connsiteY7" fmla="*/ 102298 h 259746"/>
                <a:gd name="connsiteX8" fmla="*/ 36671 w 224885"/>
                <a:gd name="connsiteY8" fmla="*/ 49435 h 259746"/>
                <a:gd name="connsiteX9" fmla="*/ 79534 w 224885"/>
                <a:gd name="connsiteY9" fmla="*/ 13525 h 259746"/>
                <a:gd name="connsiteX10" fmla="*/ 135636 w 224885"/>
                <a:gd name="connsiteY10" fmla="*/ 0 h 259746"/>
                <a:gd name="connsiteX11" fmla="*/ 201073 w 224885"/>
                <a:gd name="connsiteY11" fmla="*/ 24194 h 259746"/>
                <a:gd name="connsiteX12" fmla="*/ 224790 w 224885"/>
                <a:gd name="connsiteY12" fmla="*/ 93440 h 259746"/>
                <a:gd name="connsiteX13" fmla="*/ 165163 w 224885"/>
                <a:gd name="connsiteY13" fmla="*/ 192691 h 259746"/>
                <a:gd name="connsiteX14" fmla="*/ 185166 w 224885"/>
                <a:gd name="connsiteY14" fmla="*/ 150114 h 259746"/>
                <a:gd name="connsiteX15" fmla="*/ 191929 w 224885"/>
                <a:gd name="connsiteY15" fmla="*/ 98298 h 259746"/>
                <a:gd name="connsiteX16" fmla="*/ 175831 w 224885"/>
                <a:gd name="connsiteY16" fmla="*/ 45815 h 259746"/>
                <a:gd name="connsiteX17" fmla="*/ 130778 w 224885"/>
                <a:gd name="connsiteY17" fmla="*/ 27527 h 259746"/>
                <a:gd name="connsiteX18" fmla="*/ 90202 w 224885"/>
                <a:gd name="connsiteY18" fmla="*/ 38481 h 259746"/>
                <a:gd name="connsiteX19" fmla="*/ 59055 w 224885"/>
                <a:gd name="connsiteY19" fmla="*/ 68199 h 259746"/>
                <a:gd name="connsiteX20" fmla="*/ 39719 w 224885"/>
                <a:gd name="connsiteY20" fmla="*/ 110966 h 259746"/>
                <a:gd name="connsiteX21" fmla="*/ 32956 w 224885"/>
                <a:gd name="connsiteY21" fmla="*/ 161068 h 259746"/>
                <a:gd name="connsiteX22" fmla="*/ 49054 w 224885"/>
                <a:gd name="connsiteY22" fmla="*/ 214027 h 259746"/>
                <a:gd name="connsiteX23" fmla="*/ 94298 w 224885"/>
                <a:gd name="connsiteY23" fmla="*/ 232505 h 259746"/>
                <a:gd name="connsiteX24" fmla="*/ 134684 w 224885"/>
                <a:gd name="connsiteY24" fmla="*/ 221647 h 259746"/>
                <a:gd name="connsiteX25" fmla="*/ 165259 w 224885"/>
                <a:gd name="connsiteY25" fmla="*/ 192691 h 259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24885" h="259746">
                  <a:moveTo>
                    <a:pt x="224885" y="93536"/>
                  </a:moveTo>
                  <a:cubicBezTo>
                    <a:pt x="224885" y="115157"/>
                    <a:pt x="221837" y="136017"/>
                    <a:pt x="215646" y="156115"/>
                  </a:cubicBezTo>
                  <a:cubicBezTo>
                    <a:pt x="209455" y="176213"/>
                    <a:pt x="200596" y="193929"/>
                    <a:pt x="188976" y="209169"/>
                  </a:cubicBezTo>
                  <a:cubicBezTo>
                    <a:pt x="176975" y="224885"/>
                    <a:pt x="162687" y="237268"/>
                    <a:pt x="145828" y="246221"/>
                  </a:cubicBezTo>
                  <a:cubicBezTo>
                    <a:pt x="128969" y="255175"/>
                    <a:pt x="110109" y="259747"/>
                    <a:pt x="89059" y="259747"/>
                  </a:cubicBezTo>
                  <a:cubicBezTo>
                    <a:pt x="61150" y="259747"/>
                    <a:pt x="39338" y="251650"/>
                    <a:pt x="23622" y="235363"/>
                  </a:cubicBezTo>
                  <a:cubicBezTo>
                    <a:pt x="7906" y="219075"/>
                    <a:pt x="0" y="196024"/>
                    <a:pt x="0" y="166116"/>
                  </a:cubicBezTo>
                  <a:cubicBezTo>
                    <a:pt x="0" y="143351"/>
                    <a:pt x="3143" y="122111"/>
                    <a:pt x="9430" y="102298"/>
                  </a:cubicBezTo>
                  <a:cubicBezTo>
                    <a:pt x="15716" y="82487"/>
                    <a:pt x="24765" y="64865"/>
                    <a:pt x="36671" y="49435"/>
                  </a:cubicBezTo>
                  <a:cubicBezTo>
                    <a:pt x="48196" y="34480"/>
                    <a:pt x="62484" y="22479"/>
                    <a:pt x="79534" y="13525"/>
                  </a:cubicBezTo>
                  <a:cubicBezTo>
                    <a:pt x="96583" y="4572"/>
                    <a:pt x="115252" y="0"/>
                    <a:pt x="135636" y="0"/>
                  </a:cubicBezTo>
                  <a:cubicBezTo>
                    <a:pt x="163449" y="0"/>
                    <a:pt x="185261" y="8096"/>
                    <a:pt x="201073" y="24194"/>
                  </a:cubicBezTo>
                  <a:cubicBezTo>
                    <a:pt x="216884" y="40291"/>
                    <a:pt x="224790" y="63437"/>
                    <a:pt x="224790" y="93440"/>
                  </a:cubicBezTo>
                  <a:close/>
                  <a:moveTo>
                    <a:pt x="165163" y="192691"/>
                  </a:moveTo>
                  <a:cubicBezTo>
                    <a:pt x="174022" y="179927"/>
                    <a:pt x="180594" y="165735"/>
                    <a:pt x="185166" y="150114"/>
                  </a:cubicBezTo>
                  <a:cubicBezTo>
                    <a:pt x="189738" y="134493"/>
                    <a:pt x="191929" y="117157"/>
                    <a:pt x="191929" y="98298"/>
                  </a:cubicBezTo>
                  <a:cubicBezTo>
                    <a:pt x="191929" y="75533"/>
                    <a:pt x="186595" y="58007"/>
                    <a:pt x="175831" y="45815"/>
                  </a:cubicBezTo>
                  <a:cubicBezTo>
                    <a:pt x="165068" y="33623"/>
                    <a:pt x="150019" y="27527"/>
                    <a:pt x="130778" y="27527"/>
                  </a:cubicBezTo>
                  <a:cubicBezTo>
                    <a:pt x="115824" y="27527"/>
                    <a:pt x="102203" y="31147"/>
                    <a:pt x="90202" y="38481"/>
                  </a:cubicBezTo>
                  <a:cubicBezTo>
                    <a:pt x="78200" y="45815"/>
                    <a:pt x="67723" y="55721"/>
                    <a:pt x="59055" y="68199"/>
                  </a:cubicBezTo>
                  <a:cubicBezTo>
                    <a:pt x="50673" y="80486"/>
                    <a:pt x="44196" y="94774"/>
                    <a:pt x="39719" y="110966"/>
                  </a:cubicBezTo>
                  <a:cubicBezTo>
                    <a:pt x="35242" y="127159"/>
                    <a:pt x="32956" y="143923"/>
                    <a:pt x="32956" y="161068"/>
                  </a:cubicBezTo>
                  <a:cubicBezTo>
                    <a:pt x="32956" y="184023"/>
                    <a:pt x="38290" y="201740"/>
                    <a:pt x="49054" y="214027"/>
                  </a:cubicBezTo>
                  <a:cubicBezTo>
                    <a:pt x="59817" y="226314"/>
                    <a:pt x="74867" y="232505"/>
                    <a:pt x="94298" y="232505"/>
                  </a:cubicBezTo>
                  <a:cubicBezTo>
                    <a:pt x="109061" y="232505"/>
                    <a:pt x="122587" y="228886"/>
                    <a:pt x="134684" y="221647"/>
                  </a:cubicBezTo>
                  <a:cubicBezTo>
                    <a:pt x="146780" y="214408"/>
                    <a:pt x="156972" y="204692"/>
                    <a:pt x="165259" y="192691"/>
                  </a:cubicBezTo>
                  <a:close/>
                </a:path>
              </a:pathLst>
            </a:custGeom>
            <a:solidFill>
              <a:srgbClr val="92A777"/>
            </a:solidFill>
            <a:ln w="9525" cap="flat">
              <a:noFill/>
              <a:prstDash val="solid"/>
              <a:miter/>
            </a:ln>
          </p:spPr>
          <p:txBody>
            <a:bodyPr rtlCol="0" anchor="ctr"/>
            <a:lstStyle/>
            <a:p>
              <a:endParaRPr lang="sv-SE"/>
            </a:p>
          </p:txBody>
        </p:sp>
        <p:sp>
          <p:nvSpPr>
            <p:cNvPr id="13" name="Frihandsfigur: Form 12">
              <a:extLst>
                <a:ext uri="{FF2B5EF4-FFF2-40B4-BE49-F238E27FC236}">
                  <a16:creationId xmlns:a16="http://schemas.microsoft.com/office/drawing/2014/main" id="{A4D85A39-6BF1-B55A-644D-D019C4C4687F}"/>
                </a:ext>
              </a:extLst>
            </p:cNvPr>
            <p:cNvSpPr/>
            <p:nvPr/>
          </p:nvSpPr>
          <p:spPr>
            <a:xfrm>
              <a:off x="10450384" y="487743"/>
              <a:ext cx="216693" cy="258413"/>
            </a:xfrm>
            <a:custGeom>
              <a:avLst/>
              <a:gdLst>
                <a:gd name="connsiteX0" fmla="*/ 95155 w 216693"/>
                <a:gd name="connsiteY0" fmla="*/ 258318 h 258413"/>
                <a:gd name="connsiteX1" fmla="*/ 25337 w 216693"/>
                <a:gd name="connsiteY1" fmla="*/ 233744 h 258413"/>
                <a:gd name="connsiteX2" fmla="*/ 0 w 216693"/>
                <a:gd name="connsiteY2" fmla="*/ 164211 h 258413"/>
                <a:gd name="connsiteX3" fmla="*/ 9716 w 216693"/>
                <a:gd name="connsiteY3" fmla="*/ 99917 h 258413"/>
                <a:gd name="connsiteX4" fmla="*/ 37719 w 216693"/>
                <a:gd name="connsiteY4" fmla="*/ 47720 h 258413"/>
                <a:gd name="connsiteX5" fmla="*/ 82201 w 216693"/>
                <a:gd name="connsiteY5" fmla="*/ 12764 h 258413"/>
                <a:gd name="connsiteX6" fmla="*/ 141161 w 216693"/>
                <a:gd name="connsiteY6" fmla="*/ 0 h 258413"/>
                <a:gd name="connsiteX7" fmla="*/ 179546 w 216693"/>
                <a:gd name="connsiteY7" fmla="*/ 5239 h 258413"/>
                <a:gd name="connsiteX8" fmla="*/ 216694 w 216693"/>
                <a:gd name="connsiteY8" fmla="*/ 21907 h 258413"/>
                <a:gd name="connsiteX9" fmla="*/ 209645 w 216693"/>
                <a:gd name="connsiteY9" fmla="*/ 59436 h 258413"/>
                <a:gd name="connsiteX10" fmla="*/ 207264 w 216693"/>
                <a:gd name="connsiteY10" fmla="*/ 59436 h 258413"/>
                <a:gd name="connsiteX11" fmla="*/ 196787 w 216693"/>
                <a:gd name="connsiteY11" fmla="*/ 49149 h 258413"/>
                <a:gd name="connsiteX12" fmla="*/ 180975 w 216693"/>
                <a:gd name="connsiteY12" fmla="*/ 38671 h 258413"/>
                <a:gd name="connsiteX13" fmla="*/ 160401 w 216693"/>
                <a:gd name="connsiteY13" fmla="*/ 30575 h 258413"/>
                <a:gd name="connsiteX14" fmla="*/ 134017 w 216693"/>
                <a:gd name="connsiteY14" fmla="*/ 27337 h 258413"/>
                <a:gd name="connsiteX15" fmla="*/ 93631 w 216693"/>
                <a:gd name="connsiteY15" fmla="*/ 37147 h 258413"/>
                <a:gd name="connsiteX16" fmla="*/ 61722 w 216693"/>
                <a:gd name="connsiteY16" fmla="*/ 64579 h 258413"/>
                <a:gd name="connsiteX17" fmla="*/ 40958 w 216693"/>
                <a:gd name="connsiteY17" fmla="*/ 106108 h 258413"/>
                <a:gd name="connsiteX18" fmla="*/ 33433 w 216693"/>
                <a:gd name="connsiteY18" fmla="*/ 158210 h 258413"/>
                <a:gd name="connsiteX19" fmla="*/ 50292 w 216693"/>
                <a:gd name="connsiteY19" fmla="*/ 211931 h 258413"/>
                <a:gd name="connsiteX20" fmla="*/ 98870 w 216693"/>
                <a:gd name="connsiteY20" fmla="*/ 231076 h 258413"/>
                <a:gd name="connsiteX21" fmla="*/ 127254 w 216693"/>
                <a:gd name="connsiteY21" fmla="*/ 227457 h 258413"/>
                <a:gd name="connsiteX22" fmla="*/ 151733 w 216693"/>
                <a:gd name="connsiteY22" fmla="*/ 218313 h 258413"/>
                <a:gd name="connsiteX23" fmla="*/ 170117 w 216693"/>
                <a:gd name="connsiteY23" fmla="*/ 207359 h 258413"/>
                <a:gd name="connsiteX24" fmla="*/ 184118 w 216693"/>
                <a:gd name="connsiteY24" fmla="*/ 196787 h 258413"/>
                <a:gd name="connsiteX25" fmla="*/ 186309 w 216693"/>
                <a:gd name="connsiteY25" fmla="*/ 196787 h 258413"/>
                <a:gd name="connsiteX26" fmla="*/ 178880 w 216693"/>
                <a:gd name="connsiteY26" fmla="*/ 235268 h 258413"/>
                <a:gd name="connsiteX27" fmla="*/ 140875 w 216693"/>
                <a:gd name="connsiteY27" fmla="*/ 251269 h 258413"/>
                <a:gd name="connsiteX28" fmla="*/ 95155 w 216693"/>
                <a:gd name="connsiteY28" fmla="*/ 258413 h 258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16693" h="258413">
                  <a:moveTo>
                    <a:pt x="95155" y="258318"/>
                  </a:moveTo>
                  <a:cubicBezTo>
                    <a:pt x="65532" y="258318"/>
                    <a:pt x="42196" y="250126"/>
                    <a:pt x="25337" y="233744"/>
                  </a:cubicBezTo>
                  <a:cubicBezTo>
                    <a:pt x="8477" y="217361"/>
                    <a:pt x="0" y="194215"/>
                    <a:pt x="0" y="164211"/>
                  </a:cubicBezTo>
                  <a:cubicBezTo>
                    <a:pt x="0" y="141256"/>
                    <a:pt x="3239" y="119824"/>
                    <a:pt x="9716" y="99917"/>
                  </a:cubicBezTo>
                  <a:cubicBezTo>
                    <a:pt x="16193" y="80010"/>
                    <a:pt x="25527" y="62674"/>
                    <a:pt x="37719" y="47720"/>
                  </a:cubicBezTo>
                  <a:cubicBezTo>
                    <a:pt x="49816" y="32956"/>
                    <a:pt x="64580" y="21336"/>
                    <a:pt x="82201" y="12764"/>
                  </a:cubicBezTo>
                  <a:cubicBezTo>
                    <a:pt x="99822" y="4191"/>
                    <a:pt x="119444" y="0"/>
                    <a:pt x="141161" y="0"/>
                  </a:cubicBezTo>
                  <a:cubicBezTo>
                    <a:pt x="154686" y="0"/>
                    <a:pt x="167450" y="1715"/>
                    <a:pt x="179546" y="5239"/>
                  </a:cubicBezTo>
                  <a:cubicBezTo>
                    <a:pt x="191643" y="8763"/>
                    <a:pt x="203930" y="14288"/>
                    <a:pt x="216694" y="21907"/>
                  </a:cubicBezTo>
                  <a:lnTo>
                    <a:pt x="209645" y="59436"/>
                  </a:lnTo>
                  <a:lnTo>
                    <a:pt x="207264" y="59436"/>
                  </a:lnTo>
                  <a:cubicBezTo>
                    <a:pt x="203835" y="55721"/>
                    <a:pt x="200311" y="52292"/>
                    <a:pt x="196787" y="49149"/>
                  </a:cubicBezTo>
                  <a:cubicBezTo>
                    <a:pt x="193262" y="46006"/>
                    <a:pt x="188024" y="42481"/>
                    <a:pt x="180975" y="38671"/>
                  </a:cubicBezTo>
                  <a:cubicBezTo>
                    <a:pt x="175165" y="35433"/>
                    <a:pt x="168307" y="32766"/>
                    <a:pt x="160401" y="30575"/>
                  </a:cubicBezTo>
                  <a:cubicBezTo>
                    <a:pt x="152400" y="28384"/>
                    <a:pt x="143637" y="27337"/>
                    <a:pt x="134017" y="27337"/>
                  </a:cubicBezTo>
                  <a:cubicBezTo>
                    <a:pt x="119348" y="27337"/>
                    <a:pt x="105918" y="30575"/>
                    <a:pt x="93631" y="37147"/>
                  </a:cubicBezTo>
                  <a:cubicBezTo>
                    <a:pt x="81344" y="43720"/>
                    <a:pt x="70771" y="52769"/>
                    <a:pt x="61722" y="64579"/>
                  </a:cubicBezTo>
                  <a:cubicBezTo>
                    <a:pt x="52959" y="76009"/>
                    <a:pt x="46006" y="89821"/>
                    <a:pt x="40958" y="106108"/>
                  </a:cubicBezTo>
                  <a:cubicBezTo>
                    <a:pt x="35909" y="122396"/>
                    <a:pt x="33433" y="139827"/>
                    <a:pt x="33433" y="158210"/>
                  </a:cubicBezTo>
                  <a:cubicBezTo>
                    <a:pt x="33433" y="181261"/>
                    <a:pt x="39053" y="199072"/>
                    <a:pt x="50292" y="211931"/>
                  </a:cubicBezTo>
                  <a:cubicBezTo>
                    <a:pt x="61532" y="224695"/>
                    <a:pt x="77724" y="231076"/>
                    <a:pt x="98870" y="231076"/>
                  </a:cubicBezTo>
                  <a:cubicBezTo>
                    <a:pt x="108776" y="231076"/>
                    <a:pt x="118301" y="229838"/>
                    <a:pt x="127254" y="227457"/>
                  </a:cubicBezTo>
                  <a:cubicBezTo>
                    <a:pt x="136208" y="225076"/>
                    <a:pt x="144399" y="222028"/>
                    <a:pt x="151733" y="218313"/>
                  </a:cubicBezTo>
                  <a:cubicBezTo>
                    <a:pt x="158496" y="214789"/>
                    <a:pt x="164687" y="211169"/>
                    <a:pt x="170117" y="207359"/>
                  </a:cubicBezTo>
                  <a:cubicBezTo>
                    <a:pt x="175546" y="203549"/>
                    <a:pt x="180213" y="200025"/>
                    <a:pt x="184118" y="196787"/>
                  </a:cubicBezTo>
                  <a:lnTo>
                    <a:pt x="186309" y="196787"/>
                  </a:lnTo>
                  <a:lnTo>
                    <a:pt x="178880" y="235268"/>
                  </a:lnTo>
                  <a:cubicBezTo>
                    <a:pt x="167831" y="241173"/>
                    <a:pt x="155258" y="246507"/>
                    <a:pt x="140875" y="251269"/>
                  </a:cubicBezTo>
                  <a:cubicBezTo>
                    <a:pt x="126587" y="256032"/>
                    <a:pt x="111347" y="258413"/>
                    <a:pt x="95155" y="258413"/>
                  </a:cubicBezTo>
                  <a:close/>
                </a:path>
              </a:pathLst>
            </a:custGeom>
            <a:solidFill>
              <a:srgbClr val="92A777"/>
            </a:solidFill>
            <a:ln w="9525" cap="flat">
              <a:noFill/>
              <a:prstDash val="solid"/>
              <a:miter/>
            </a:ln>
          </p:spPr>
          <p:txBody>
            <a:bodyPr rtlCol="0" anchor="ctr"/>
            <a:lstStyle/>
            <a:p>
              <a:endParaRPr lang="sv-SE"/>
            </a:p>
          </p:txBody>
        </p:sp>
        <p:sp>
          <p:nvSpPr>
            <p:cNvPr id="14" name="Frihandsfigur: Form 13">
              <a:extLst>
                <a:ext uri="{FF2B5EF4-FFF2-40B4-BE49-F238E27FC236}">
                  <a16:creationId xmlns:a16="http://schemas.microsoft.com/office/drawing/2014/main" id="{9D59DD42-CA49-7768-DB44-167AEB6F2BBD}"/>
                </a:ext>
              </a:extLst>
            </p:cNvPr>
            <p:cNvSpPr/>
            <p:nvPr/>
          </p:nvSpPr>
          <p:spPr>
            <a:xfrm>
              <a:off x="10666221" y="492315"/>
              <a:ext cx="234696" cy="249269"/>
            </a:xfrm>
            <a:custGeom>
              <a:avLst/>
              <a:gdLst>
                <a:gd name="connsiteX0" fmla="*/ 190405 w 234696"/>
                <a:gd name="connsiteY0" fmla="*/ 249174 h 249269"/>
                <a:gd name="connsiteX1" fmla="*/ 153448 w 234696"/>
                <a:gd name="connsiteY1" fmla="*/ 249174 h 249269"/>
                <a:gd name="connsiteX2" fmla="*/ 81248 w 234696"/>
                <a:gd name="connsiteY2" fmla="*/ 138017 h 249269"/>
                <a:gd name="connsiteX3" fmla="*/ 49244 w 234696"/>
                <a:gd name="connsiteY3" fmla="*/ 166688 h 249269"/>
                <a:gd name="connsiteX4" fmla="*/ 31528 w 234696"/>
                <a:gd name="connsiteY4" fmla="*/ 249269 h 249269"/>
                <a:gd name="connsiteX5" fmla="*/ 0 w 234696"/>
                <a:gd name="connsiteY5" fmla="*/ 249269 h 249269"/>
                <a:gd name="connsiteX6" fmla="*/ 54102 w 234696"/>
                <a:gd name="connsiteY6" fmla="*/ 0 h 249269"/>
                <a:gd name="connsiteX7" fmla="*/ 85630 w 234696"/>
                <a:gd name="connsiteY7" fmla="*/ 0 h 249269"/>
                <a:gd name="connsiteX8" fmla="*/ 57436 w 234696"/>
                <a:gd name="connsiteY8" fmla="*/ 129159 h 249269"/>
                <a:gd name="connsiteX9" fmla="*/ 194977 w 234696"/>
                <a:gd name="connsiteY9" fmla="*/ 0 h 249269"/>
                <a:gd name="connsiteX10" fmla="*/ 234696 w 234696"/>
                <a:gd name="connsiteY10" fmla="*/ 0 h 249269"/>
                <a:gd name="connsiteX11" fmla="*/ 106109 w 234696"/>
                <a:gd name="connsiteY11" fmla="*/ 119348 h 249269"/>
                <a:gd name="connsiteX12" fmla="*/ 190500 w 234696"/>
                <a:gd name="connsiteY12" fmla="*/ 24926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696" h="249269">
                  <a:moveTo>
                    <a:pt x="190405" y="249174"/>
                  </a:moveTo>
                  <a:lnTo>
                    <a:pt x="153448" y="249174"/>
                  </a:lnTo>
                  <a:lnTo>
                    <a:pt x="81248" y="138017"/>
                  </a:lnTo>
                  <a:lnTo>
                    <a:pt x="49244" y="166688"/>
                  </a:lnTo>
                  <a:lnTo>
                    <a:pt x="31528" y="249269"/>
                  </a:lnTo>
                  <a:lnTo>
                    <a:pt x="0" y="249269"/>
                  </a:lnTo>
                  <a:lnTo>
                    <a:pt x="54102" y="0"/>
                  </a:lnTo>
                  <a:lnTo>
                    <a:pt x="85630" y="0"/>
                  </a:lnTo>
                  <a:lnTo>
                    <a:pt x="57436" y="129159"/>
                  </a:lnTo>
                  <a:lnTo>
                    <a:pt x="194977" y="0"/>
                  </a:lnTo>
                  <a:lnTo>
                    <a:pt x="234696" y="0"/>
                  </a:lnTo>
                  <a:lnTo>
                    <a:pt x="106109" y="119348"/>
                  </a:lnTo>
                  <a:lnTo>
                    <a:pt x="190500" y="249269"/>
                  </a:lnTo>
                  <a:close/>
                </a:path>
              </a:pathLst>
            </a:custGeom>
            <a:solidFill>
              <a:srgbClr val="92A777"/>
            </a:solidFill>
            <a:ln w="9525" cap="flat">
              <a:noFill/>
              <a:prstDash val="solid"/>
              <a:miter/>
            </a:ln>
          </p:spPr>
          <p:txBody>
            <a:bodyPr rtlCol="0" anchor="ctr"/>
            <a:lstStyle/>
            <a:p>
              <a:endParaRPr lang="sv-SE"/>
            </a:p>
          </p:txBody>
        </p:sp>
        <p:sp>
          <p:nvSpPr>
            <p:cNvPr id="15" name="Frihandsfigur: Form 14">
              <a:extLst>
                <a:ext uri="{FF2B5EF4-FFF2-40B4-BE49-F238E27FC236}">
                  <a16:creationId xmlns:a16="http://schemas.microsoft.com/office/drawing/2014/main" id="{3A225D73-207A-87C2-8990-DE01B939EBE9}"/>
                </a:ext>
              </a:extLst>
            </p:cNvPr>
            <p:cNvSpPr/>
            <p:nvPr/>
          </p:nvSpPr>
          <p:spPr>
            <a:xfrm>
              <a:off x="10888915" y="492219"/>
              <a:ext cx="233076" cy="249269"/>
            </a:xfrm>
            <a:custGeom>
              <a:avLst/>
              <a:gdLst>
                <a:gd name="connsiteX0" fmla="*/ 233077 w 233076"/>
                <a:gd name="connsiteY0" fmla="*/ 0 h 249269"/>
                <a:gd name="connsiteX1" fmla="*/ 179165 w 233076"/>
                <a:gd name="connsiteY1" fmla="*/ 249269 h 249269"/>
                <a:gd name="connsiteX2" fmla="*/ 148019 w 233076"/>
                <a:gd name="connsiteY2" fmla="*/ 249269 h 249269"/>
                <a:gd name="connsiteX3" fmla="*/ 174498 w 233076"/>
                <a:gd name="connsiteY3" fmla="*/ 126683 h 249269"/>
                <a:gd name="connsiteX4" fmla="*/ 57626 w 233076"/>
                <a:gd name="connsiteY4" fmla="*/ 126683 h 249269"/>
                <a:gd name="connsiteX5" fmla="*/ 31147 w 233076"/>
                <a:gd name="connsiteY5" fmla="*/ 249269 h 249269"/>
                <a:gd name="connsiteX6" fmla="*/ 0 w 233076"/>
                <a:gd name="connsiteY6" fmla="*/ 249269 h 249269"/>
                <a:gd name="connsiteX7" fmla="*/ 53912 w 233076"/>
                <a:gd name="connsiteY7" fmla="*/ 0 h 249269"/>
                <a:gd name="connsiteX8" fmla="*/ 85058 w 233076"/>
                <a:gd name="connsiteY8" fmla="*/ 0 h 249269"/>
                <a:gd name="connsiteX9" fmla="*/ 63722 w 233076"/>
                <a:gd name="connsiteY9" fmla="*/ 98584 h 249269"/>
                <a:gd name="connsiteX10" fmla="*/ 180594 w 233076"/>
                <a:gd name="connsiteY10" fmla="*/ 98584 h 249269"/>
                <a:gd name="connsiteX11" fmla="*/ 201930 w 233076"/>
                <a:gd name="connsiteY11" fmla="*/ 0 h 249269"/>
                <a:gd name="connsiteX12" fmla="*/ 233077 w 233076"/>
                <a:gd name="connsiteY12" fmla="*/ 0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3076" h="249269">
                  <a:moveTo>
                    <a:pt x="233077" y="0"/>
                  </a:moveTo>
                  <a:lnTo>
                    <a:pt x="179165" y="249269"/>
                  </a:lnTo>
                  <a:lnTo>
                    <a:pt x="148019" y="249269"/>
                  </a:lnTo>
                  <a:lnTo>
                    <a:pt x="174498" y="126683"/>
                  </a:lnTo>
                  <a:lnTo>
                    <a:pt x="57626" y="126683"/>
                  </a:lnTo>
                  <a:lnTo>
                    <a:pt x="31147" y="249269"/>
                  </a:lnTo>
                  <a:lnTo>
                    <a:pt x="0" y="249269"/>
                  </a:lnTo>
                  <a:lnTo>
                    <a:pt x="53912" y="0"/>
                  </a:lnTo>
                  <a:lnTo>
                    <a:pt x="85058" y="0"/>
                  </a:lnTo>
                  <a:lnTo>
                    <a:pt x="63722" y="98584"/>
                  </a:lnTo>
                  <a:lnTo>
                    <a:pt x="180594" y="98584"/>
                  </a:lnTo>
                  <a:lnTo>
                    <a:pt x="201930" y="0"/>
                  </a:lnTo>
                  <a:lnTo>
                    <a:pt x="233077" y="0"/>
                  </a:lnTo>
                  <a:close/>
                </a:path>
              </a:pathLst>
            </a:custGeom>
            <a:solidFill>
              <a:srgbClr val="92A777"/>
            </a:solidFill>
            <a:ln w="9525" cap="flat">
              <a:noFill/>
              <a:prstDash val="solid"/>
              <a:miter/>
            </a:ln>
          </p:spPr>
          <p:txBody>
            <a:bodyPr rtlCol="0" anchor="ctr"/>
            <a:lstStyle/>
            <a:p>
              <a:endParaRPr lang="sv-SE"/>
            </a:p>
          </p:txBody>
        </p:sp>
        <p:sp>
          <p:nvSpPr>
            <p:cNvPr id="16" name="Frihandsfigur: Form 15">
              <a:extLst>
                <a:ext uri="{FF2B5EF4-FFF2-40B4-BE49-F238E27FC236}">
                  <a16:creationId xmlns:a16="http://schemas.microsoft.com/office/drawing/2014/main" id="{859F6AC8-A8E6-B9AB-53DB-E468A54D0776}"/>
                </a:ext>
              </a:extLst>
            </p:cNvPr>
            <p:cNvSpPr/>
            <p:nvPr/>
          </p:nvSpPr>
          <p:spPr>
            <a:xfrm>
              <a:off x="11140947" y="486885"/>
              <a:ext cx="224885" cy="259746"/>
            </a:xfrm>
            <a:custGeom>
              <a:avLst/>
              <a:gdLst>
                <a:gd name="connsiteX0" fmla="*/ 224885 w 224885"/>
                <a:gd name="connsiteY0" fmla="*/ 93536 h 259746"/>
                <a:gd name="connsiteX1" fmla="*/ 215646 w 224885"/>
                <a:gd name="connsiteY1" fmla="*/ 156115 h 259746"/>
                <a:gd name="connsiteX2" fmla="*/ 188976 w 224885"/>
                <a:gd name="connsiteY2" fmla="*/ 209169 h 259746"/>
                <a:gd name="connsiteX3" fmla="*/ 145828 w 224885"/>
                <a:gd name="connsiteY3" fmla="*/ 246221 h 259746"/>
                <a:gd name="connsiteX4" fmla="*/ 89059 w 224885"/>
                <a:gd name="connsiteY4" fmla="*/ 259747 h 259746"/>
                <a:gd name="connsiteX5" fmla="*/ 23622 w 224885"/>
                <a:gd name="connsiteY5" fmla="*/ 235363 h 259746"/>
                <a:gd name="connsiteX6" fmla="*/ 0 w 224885"/>
                <a:gd name="connsiteY6" fmla="*/ 166116 h 259746"/>
                <a:gd name="connsiteX7" fmla="*/ 9430 w 224885"/>
                <a:gd name="connsiteY7" fmla="*/ 102298 h 259746"/>
                <a:gd name="connsiteX8" fmla="*/ 36671 w 224885"/>
                <a:gd name="connsiteY8" fmla="*/ 49435 h 259746"/>
                <a:gd name="connsiteX9" fmla="*/ 79534 w 224885"/>
                <a:gd name="connsiteY9" fmla="*/ 13525 h 259746"/>
                <a:gd name="connsiteX10" fmla="*/ 135636 w 224885"/>
                <a:gd name="connsiteY10" fmla="*/ 0 h 259746"/>
                <a:gd name="connsiteX11" fmla="*/ 201073 w 224885"/>
                <a:gd name="connsiteY11" fmla="*/ 24194 h 259746"/>
                <a:gd name="connsiteX12" fmla="*/ 224790 w 224885"/>
                <a:gd name="connsiteY12" fmla="*/ 93440 h 259746"/>
                <a:gd name="connsiteX13" fmla="*/ 165259 w 224885"/>
                <a:gd name="connsiteY13" fmla="*/ 192691 h 259746"/>
                <a:gd name="connsiteX14" fmla="*/ 185261 w 224885"/>
                <a:gd name="connsiteY14" fmla="*/ 150114 h 259746"/>
                <a:gd name="connsiteX15" fmla="*/ 192024 w 224885"/>
                <a:gd name="connsiteY15" fmla="*/ 98298 h 259746"/>
                <a:gd name="connsiteX16" fmla="*/ 175927 w 224885"/>
                <a:gd name="connsiteY16" fmla="*/ 45815 h 259746"/>
                <a:gd name="connsiteX17" fmla="*/ 130873 w 224885"/>
                <a:gd name="connsiteY17" fmla="*/ 27527 h 259746"/>
                <a:gd name="connsiteX18" fmla="*/ 90297 w 224885"/>
                <a:gd name="connsiteY18" fmla="*/ 38481 h 259746"/>
                <a:gd name="connsiteX19" fmla="*/ 59150 w 224885"/>
                <a:gd name="connsiteY19" fmla="*/ 68199 h 259746"/>
                <a:gd name="connsiteX20" fmla="*/ 39814 w 224885"/>
                <a:gd name="connsiteY20" fmla="*/ 110966 h 259746"/>
                <a:gd name="connsiteX21" fmla="*/ 33052 w 224885"/>
                <a:gd name="connsiteY21" fmla="*/ 161068 h 259746"/>
                <a:gd name="connsiteX22" fmla="*/ 49149 w 224885"/>
                <a:gd name="connsiteY22" fmla="*/ 214027 h 259746"/>
                <a:gd name="connsiteX23" fmla="*/ 94393 w 224885"/>
                <a:gd name="connsiteY23" fmla="*/ 232505 h 259746"/>
                <a:gd name="connsiteX24" fmla="*/ 134779 w 224885"/>
                <a:gd name="connsiteY24" fmla="*/ 221647 h 259746"/>
                <a:gd name="connsiteX25" fmla="*/ 165354 w 224885"/>
                <a:gd name="connsiteY25" fmla="*/ 192691 h 259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24885" h="259746">
                  <a:moveTo>
                    <a:pt x="224885" y="93536"/>
                  </a:moveTo>
                  <a:cubicBezTo>
                    <a:pt x="224885" y="115157"/>
                    <a:pt x="221837" y="136017"/>
                    <a:pt x="215646" y="156115"/>
                  </a:cubicBezTo>
                  <a:cubicBezTo>
                    <a:pt x="209455" y="176213"/>
                    <a:pt x="200596" y="193929"/>
                    <a:pt x="188976" y="209169"/>
                  </a:cubicBezTo>
                  <a:cubicBezTo>
                    <a:pt x="176975" y="224885"/>
                    <a:pt x="162687" y="237268"/>
                    <a:pt x="145828" y="246221"/>
                  </a:cubicBezTo>
                  <a:cubicBezTo>
                    <a:pt x="128968" y="255175"/>
                    <a:pt x="110109" y="259747"/>
                    <a:pt x="89059" y="259747"/>
                  </a:cubicBezTo>
                  <a:cubicBezTo>
                    <a:pt x="61150" y="259747"/>
                    <a:pt x="39338" y="251650"/>
                    <a:pt x="23622" y="235363"/>
                  </a:cubicBezTo>
                  <a:cubicBezTo>
                    <a:pt x="7906" y="219075"/>
                    <a:pt x="0" y="196024"/>
                    <a:pt x="0" y="166116"/>
                  </a:cubicBezTo>
                  <a:cubicBezTo>
                    <a:pt x="0" y="143351"/>
                    <a:pt x="3143" y="122111"/>
                    <a:pt x="9430" y="102298"/>
                  </a:cubicBezTo>
                  <a:cubicBezTo>
                    <a:pt x="15716" y="82582"/>
                    <a:pt x="24765" y="64865"/>
                    <a:pt x="36671" y="49435"/>
                  </a:cubicBezTo>
                  <a:cubicBezTo>
                    <a:pt x="48196" y="34480"/>
                    <a:pt x="62484" y="22479"/>
                    <a:pt x="79534" y="13525"/>
                  </a:cubicBezTo>
                  <a:cubicBezTo>
                    <a:pt x="96583" y="4572"/>
                    <a:pt x="115252" y="0"/>
                    <a:pt x="135636" y="0"/>
                  </a:cubicBezTo>
                  <a:cubicBezTo>
                    <a:pt x="163449" y="0"/>
                    <a:pt x="185261" y="8096"/>
                    <a:pt x="201073" y="24194"/>
                  </a:cubicBezTo>
                  <a:cubicBezTo>
                    <a:pt x="216884" y="40291"/>
                    <a:pt x="224790" y="63437"/>
                    <a:pt x="224790" y="93440"/>
                  </a:cubicBezTo>
                  <a:close/>
                  <a:moveTo>
                    <a:pt x="165259" y="192691"/>
                  </a:moveTo>
                  <a:cubicBezTo>
                    <a:pt x="174117" y="179927"/>
                    <a:pt x="180689" y="165735"/>
                    <a:pt x="185261" y="150114"/>
                  </a:cubicBezTo>
                  <a:cubicBezTo>
                    <a:pt x="189833" y="134493"/>
                    <a:pt x="192024" y="117157"/>
                    <a:pt x="192024" y="98298"/>
                  </a:cubicBezTo>
                  <a:cubicBezTo>
                    <a:pt x="192024" y="75533"/>
                    <a:pt x="186690" y="58007"/>
                    <a:pt x="175927" y="45815"/>
                  </a:cubicBezTo>
                  <a:cubicBezTo>
                    <a:pt x="165163" y="33623"/>
                    <a:pt x="150114" y="27527"/>
                    <a:pt x="130873" y="27527"/>
                  </a:cubicBezTo>
                  <a:cubicBezTo>
                    <a:pt x="115919" y="27527"/>
                    <a:pt x="102298" y="31147"/>
                    <a:pt x="90297" y="38481"/>
                  </a:cubicBezTo>
                  <a:cubicBezTo>
                    <a:pt x="78296" y="45815"/>
                    <a:pt x="67818" y="55721"/>
                    <a:pt x="59150" y="68199"/>
                  </a:cubicBezTo>
                  <a:cubicBezTo>
                    <a:pt x="50768" y="80486"/>
                    <a:pt x="44291" y="94774"/>
                    <a:pt x="39814" y="110966"/>
                  </a:cubicBezTo>
                  <a:cubicBezTo>
                    <a:pt x="35338" y="127159"/>
                    <a:pt x="33052" y="143923"/>
                    <a:pt x="33052" y="161068"/>
                  </a:cubicBezTo>
                  <a:cubicBezTo>
                    <a:pt x="33052" y="184023"/>
                    <a:pt x="38386" y="201740"/>
                    <a:pt x="49149" y="214027"/>
                  </a:cubicBezTo>
                  <a:cubicBezTo>
                    <a:pt x="59912" y="226314"/>
                    <a:pt x="74962" y="232505"/>
                    <a:pt x="94393" y="232505"/>
                  </a:cubicBezTo>
                  <a:cubicBezTo>
                    <a:pt x="109156" y="232505"/>
                    <a:pt x="122682" y="228886"/>
                    <a:pt x="134779" y="221647"/>
                  </a:cubicBezTo>
                  <a:cubicBezTo>
                    <a:pt x="146875" y="214408"/>
                    <a:pt x="157067" y="204692"/>
                    <a:pt x="165354" y="192691"/>
                  </a:cubicBezTo>
                  <a:close/>
                </a:path>
              </a:pathLst>
            </a:custGeom>
            <a:solidFill>
              <a:srgbClr val="92A777"/>
            </a:solidFill>
            <a:ln w="9525" cap="flat">
              <a:noFill/>
              <a:prstDash val="solid"/>
              <a:miter/>
            </a:ln>
          </p:spPr>
          <p:txBody>
            <a:bodyPr rtlCol="0" anchor="ctr"/>
            <a:lstStyle/>
            <a:p>
              <a:endParaRPr lang="sv-SE"/>
            </a:p>
          </p:txBody>
        </p:sp>
        <p:sp>
          <p:nvSpPr>
            <p:cNvPr id="17" name="Frihandsfigur: Form 16">
              <a:extLst>
                <a:ext uri="{FF2B5EF4-FFF2-40B4-BE49-F238E27FC236}">
                  <a16:creationId xmlns:a16="http://schemas.microsoft.com/office/drawing/2014/main" id="{F54C6FA8-4CAB-1B6E-85FA-726B312E43E4}"/>
                </a:ext>
              </a:extLst>
            </p:cNvPr>
            <p:cNvSpPr/>
            <p:nvPr/>
          </p:nvSpPr>
          <p:spPr>
            <a:xfrm>
              <a:off x="11384692" y="492219"/>
              <a:ext cx="154495" cy="249269"/>
            </a:xfrm>
            <a:custGeom>
              <a:avLst/>
              <a:gdLst>
                <a:gd name="connsiteX0" fmla="*/ 148209 w 154495"/>
                <a:gd name="connsiteY0" fmla="*/ 249269 h 249269"/>
                <a:gd name="connsiteX1" fmla="*/ 0 w 154495"/>
                <a:gd name="connsiteY1" fmla="*/ 249269 h 249269"/>
                <a:gd name="connsiteX2" fmla="*/ 54102 w 154495"/>
                <a:gd name="connsiteY2" fmla="*/ 0 h 249269"/>
                <a:gd name="connsiteX3" fmla="*/ 85630 w 154495"/>
                <a:gd name="connsiteY3" fmla="*/ 0 h 249269"/>
                <a:gd name="connsiteX4" fmla="*/ 37719 w 154495"/>
                <a:gd name="connsiteY4" fmla="*/ 221171 h 249269"/>
                <a:gd name="connsiteX5" fmla="*/ 154496 w 154495"/>
                <a:gd name="connsiteY5" fmla="*/ 221171 h 249269"/>
                <a:gd name="connsiteX6" fmla="*/ 148400 w 154495"/>
                <a:gd name="connsiteY6" fmla="*/ 24926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495" h="249269">
                  <a:moveTo>
                    <a:pt x="148209" y="249269"/>
                  </a:moveTo>
                  <a:lnTo>
                    <a:pt x="0" y="249269"/>
                  </a:lnTo>
                  <a:lnTo>
                    <a:pt x="54102" y="0"/>
                  </a:lnTo>
                  <a:lnTo>
                    <a:pt x="85630" y="0"/>
                  </a:lnTo>
                  <a:lnTo>
                    <a:pt x="37719" y="221171"/>
                  </a:lnTo>
                  <a:lnTo>
                    <a:pt x="154496" y="221171"/>
                  </a:lnTo>
                  <a:lnTo>
                    <a:pt x="148400" y="249269"/>
                  </a:lnTo>
                  <a:close/>
                </a:path>
              </a:pathLst>
            </a:custGeom>
            <a:solidFill>
              <a:srgbClr val="92A777"/>
            </a:solidFill>
            <a:ln w="9525" cap="flat">
              <a:noFill/>
              <a:prstDash val="solid"/>
              <a:miter/>
            </a:ln>
          </p:spPr>
          <p:txBody>
            <a:bodyPr rtlCol="0" anchor="ctr"/>
            <a:lstStyle/>
            <a:p>
              <a:endParaRPr lang="sv-SE"/>
            </a:p>
          </p:txBody>
        </p:sp>
        <p:sp>
          <p:nvSpPr>
            <p:cNvPr id="18" name="Frihandsfigur: Form 17">
              <a:extLst>
                <a:ext uri="{FF2B5EF4-FFF2-40B4-BE49-F238E27FC236}">
                  <a16:creationId xmlns:a16="http://schemas.microsoft.com/office/drawing/2014/main" id="{25D6BF99-D304-468F-572D-F3DB3F92F484}"/>
                </a:ext>
              </a:extLst>
            </p:cNvPr>
            <p:cNvSpPr/>
            <p:nvPr/>
          </p:nvSpPr>
          <p:spPr>
            <a:xfrm>
              <a:off x="11563952" y="492219"/>
              <a:ext cx="262890" cy="249269"/>
            </a:xfrm>
            <a:custGeom>
              <a:avLst/>
              <a:gdLst>
                <a:gd name="connsiteX0" fmla="*/ 208979 w 262890"/>
                <a:gd name="connsiteY0" fmla="*/ 249269 h 249269"/>
                <a:gd name="connsiteX1" fmla="*/ 177451 w 262890"/>
                <a:gd name="connsiteY1" fmla="*/ 249269 h 249269"/>
                <a:gd name="connsiteX2" fmla="*/ 223552 w 262890"/>
                <a:gd name="connsiteY2" fmla="*/ 37433 h 249269"/>
                <a:gd name="connsiteX3" fmla="*/ 128397 w 262890"/>
                <a:gd name="connsiteY3" fmla="*/ 180594 h 249269"/>
                <a:gd name="connsiteX4" fmla="*/ 109823 w 262890"/>
                <a:gd name="connsiteY4" fmla="*/ 180594 h 249269"/>
                <a:gd name="connsiteX5" fmla="*/ 76772 w 262890"/>
                <a:gd name="connsiteY5" fmla="*/ 30956 h 249269"/>
                <a:gd name="connsiteX6" fmla="*/ 29432 w 262890"/>
                <a:gd name="connsiteY6" fmla="*/ 249269 h 249269"/>
                <a:gd name="connsiteX7" fmla="*/ 0 w 262890"/>
                <a:gd name="connsiteY7" fmla="*/ 249269 h 249269"/>
                <a:gd name="connsiteX8" fmla="*/ 54102 w 262890"/>
                <a:gd name="connsiteY8" fmla="*/ 0 h 249269"/>
                <a:gd name="connsiteX9" fmla="*/ 96869 w 262890"/>
                <a:gd name="connsiteY9" fmla="*/ 0 h 249269"/>
                <a:gd name="connsiteX10" fmla="*/ 128492 w 262890"/>
                <a:gd name="connsiteY10" fmla="*/ 138779 h 249269"/>
                <a:gd name="connsiteX11" fmla="*/ 219647 w 262890"/>
                <a:gd name="connsiteY11" fmla="*/ 0 h 249269"/>
                <a:gd name="connsiteX12" fmla="*/ 262890 w 262890"/>
                <a:gd name="connsiteY12" fmla="*/ 0 h 249269"/>
                <a:gd name="connsiteX13" fmla="*/ 208883 w 262890"/>
                <a:gd name="connsiteY13" fmla="*/ 24926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2890" h="249269">
                  <a:moveTo>
                    <a:pt x="208979" y="249269"/>
                  </a:moveTo>
                  <a:lnTo>
                    <a:pt x="177451" y="249269"/>
                  </a:lnTo>
                  <a:lnTo>
                    <a:pt x="223552" y="37433"/>
                  </a:lnTo>
                  <a:lnTo>
                    <a:pt x="128397" y="180594"/>
                  </a:lnTo>
                  <a:lnTo>
                    <a:pt x="109823" y="180594"/>
                  </a:lnTo>
                  <a:lnTo>
                    <a:pt x="76772" y="30956"/>
                  </a:lnTo>
                  <a:lnTo>
                    <a:pt x="29432" y="249269"/>
                  </a:lnTo>
                  <a:lnTo>
                    <a:pt x="0" y="249269"/>
                  </a:lnTo>
                  <a:lnTo>
                    <a:pt x="54102" y="0"/>
                  </a:lnTo>
                  <a:lnTo>
                    <a:pt x="96869" y="0"/>
                  </a:lnTo>
                  <a:lnTo>
                    <a:pt x="128492" y="138779"/>
                  </a:lnTo>
                  <a:lnTo>
                    <a:pt x="219647" y="0"/>
                  </a:lnTo>
                  <a:lnTo>
                    <a:pt x="262890" y="0"/>
                  </a:lnTo>
                  <a:lnTo>
                    <a:pt x="208883" y="249269"/>
                  </a:lnTo>
                  <a:close/>
                </a:path>
              </a:pathLst>
            </a:custGeom>
            <a:solidFill>
              <a:srgbClr val="92A777"/>
            </a:solidFill>
            <a:ln w="9525" cap="flat">
              <a:noFill/>
              <a:prstDash val="solid"/>
              <a:miter/>
            </a:ln>
          </p:spPr>
          <p:txBody>
            <a:bodyPr rtlCol="0" anchor="ctr"/>
            <a:lstStyle/>
            <a:p>
              <a:endParaRPr lang="sv-SE"/>
            </a:p>
          </p:txBody>
        </p:sp>
        <p:sp>
          <p:nvSpPr>
            <p:cNvPr id="19" name="Frihandsfigur: Form 18">
              <a:extLst>
                <a:ext uri="{FF2B5EF4-FFF2-40B4-BE49-F238E27FC236}">
                  <a16:creationId xmlns:a16="http://schemas.microsoft.com/office/drawing/2014/main" id="{DB95002F-9C4C-76DF-7E26-D753C2E05ECC}"/>
                </a:ext>
              </a:extLst>
            </p:cNvPr>
            <p:cNvSpPr/>
            <p:nvPr/>
          </p:nvSpPr>
          <p:spPr>
            <a:xfrm>
              <a:off x="9894505" y="754919"/>
              <a:ext cx="267747" cy="249269"/>
            </a:xfrm>
            <a:custGeom>
              <a:avLst/>
              <a:gdLst>
                <a:gd name="connsiteX0" fmla="*/ 213646 w 267747"/>
                <a:gd name="connsiteY0" fmla="*/ 249269 h 249269"/>
                <a:gd name="connsiteX1" fmla="*/ 161925 w 267747"/>
                <a:gd name="connsiteY1" fmla="*/ 249269 h 249269"/>
                <a:gd name="connsiteX2" fmla="*/ 93154 w 267747"/>
                <a:gd name="connsiteY2" fmla="*/ 76676 h 249269"/>
                <a:gd name="connsiteX3" fmla="*/ 55721 w 267747"/>
                <a:gd name="connsiteY3" fmla="*/ 249269 h 249269"/>
                <a:gd name="connsiteX4" fmla="*/ 0 w 267747"/>
                <a:gd name="connsiteY4" fmla="*/ 249269 h 249269"/>
                <a:gd name="connsiteX5" fmla="*/ 54102 w 267747"/>
                <a:gd name="connsiteY5" fmla="*/ 0 h 249269"/>
                <a:gd name="connsiteX6" fmla="*/ 121729 w 267747"/>
                <a:gd name="connsiteY6" fmla="*/ 0 h 249269"/>
                <a:gd name="connsiteX7" fmla="*/ 180689 w 267747"/>
                <a:gd name="connsiteY7" fmla="*/ 144304 h 249269"/>
                <a:gd name="connsiteX8" fmla="*/ 211836 w 267747"/>
                <a:gd name="connsiteY8" fmla="*/ 0 h 249269"/>
                <a:gd name="connsiteX9" fmla="*/ 267748 w 267747"/>
                <a:gd name="connsiteY9" fmla="*/ 0 h 249269"/>
                <a:gd name="connsiteX10" fmla="*/ 213741 w 267747"/>
                <a:gd name="connsiteY10" fmla="*/ 24926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747" h="249269">
                  <a:moveTo>
                    <a:pt x="213646" y="249269"/>
                  </a:moveTo>
                  <a:lnTo>
                    <a:pt x="161925" y="249269"/>
                  </a:lnTo>
                  <a:lnTo>
                    <a:pt x="93154" y="76676"/>
                  </a:lnTo>
                  <a:lnTo>
                    <a:pt x="55721" y="249269"/>
                  </a:lnTo>
                  <a:lnTo>
                    <a:pt x="0" y="249269"/>
                  </a:lnTo>
                  <a:lnTo>
                    <a:pt x="54102" y="0"/>
                  </a:lnTo>
                  <a:lnTo>
                    <a:pt x="121729" y="0"/>
                  </a:lnTo>
                  <a:lnTo>
                    <a:pt x="180689" y="144304"/>
                  </a:lnTo>
                  <a:lnTo>
                    <a:pt x="211836" y="0"/>
                  </a:lnTo>
                  <a:lnTo>
                    <a:pt x="267748" y="0"/>
                  </a:lnTo>
                  <a:lnTo>
                    <a:pt x="213741" y="249269"/>
                  </a:lnTo>
                  <a:close/>
                </a:path>
              </a:pathLst>
            </a:custGeom>
            <a:solidFill>
              <a:srgbClr val="004B6C"/>
            </a:solidFill>
            <a:ln w="9525" cap="flat">
              <a:noFill/>
              <a:prstDash val="solid"/>
              <a:miter/>
            </a:ln>
          </p:spPr>
          <p:txBody>
            <a:bodyPr rtlCol="0" anchor="ctr"/>
            <a:lstStyle/>
            <a:p>
              <a:endParaRPr lang="sv-SE"/>
            </a:p>
          </p:txBody>
        </p:sp>
        <p:sp>
          <p:nvSpPr>
            <p:cNvPr id="20" name="Frihandsfigur: Form 19">
              <a:extLst>
                <a:ext uri="{FF2B5EF4-FFF2-40B4-BE49-F238E27FC236}">
                  <a16:creationId xmlns:a16="http://schemas.microsoft.com/office/drawing/2014/main" id="{0EB5762F-75BD-F09E-D80F-E67AFA7D84AF}"/>
                </a:ext>
              </a:extLst>
            </p:cNvPr>
            <p:cNvSpPr/>
            <p:nvPr/>
          </p:nvSpPr>
          <p:spPr>
            <a:xfrm>
              <a:off x="10176731" y="749775"/>
              <a:ext cx="250126" cy="259651"/>
            </a:xfrm>
            <a:custGeom>
              <a:avLst/>
              <a:gdLst>
                <a:gd name="connsiteX0" fmla="*/ 249936 w 250126"/>
                <a:gd name="connsiteY0" fmla="*/ 97917 h 259651"/>
                <a:gd name="connsiteX1" fmla="*/ 240221 w 250126"/>
                <a:gd name="connsiteY1" fmla="*/ 158210 h 259651"/>
                <a:gd name="connsiteX2" fmla="*/ 211931 w 250126"/>
                <a:gd name="connsiteY2" fmla="*/ 209931 h 259651"/>
                <a:gd name="connsiteX3" fmla="*/ 164592 w 250126"/>
                <a:gd name="connsiteY3" fmla="*/ 246888 h 259651"/>
                <a:gd name="connsiteX4" fmla="*/ 102298 w 250126"/>
                <a:gd name="connsiteY4" fmla="*/ 259651 h 259651"/>
                <a:gd name="connsiteX5" fmla="*/ 27146 w 250126"/>
                <a:gd name="connsiteY5" fmla="*/ 233267 h 259651"/>
                <a:gd name="connsiteX6" fmla="*/ 0 w 250126"/>
                <a:gd name="connsiteY6" fmla="*/ 160687 h 259651"/>
                <a:gd name="connsiteX7" fmla="*/ 10382 w 250126"/>
                <a:gd name="connsiteY7" fmla="*/ 98870 h 259651"/>
                <a:gd name="connsiteX8" fmla="*/ 40100 w 250126"/>
                <a:gd name="connsiteY8" fmla="*/ 47339 h 259651"/>
                <a:gd name="connsiteX9" fmla="*/ 86868 w 250126"/>
                <a:gd name="connsiteY9" fmla="*/ 12859 h 259651"/>
                <a:gd name="connsiteX10" fmla="*/ 147638 w 250126"/>
                <a:gd name="connsiteY10" fmla="*/ 0 h 259651"/>
                <a:gd name="connsiteX11" fmla="*/ 222980 w 250126"/>
                <a:gd name="connsiteY11" fmla="*/ 26480 h 259651"/>
                <a:gd name="connsiteX12" fmla="*/ 250127 w 250126"/>
                <a:gd name="connsiteY12" fmla="*/ 98012 h 259651"/>
                <a:gd name="connsiteX13" fmla="*/ 163544 w 250126"/>
                <a:gd name="connsiteY13" fmla="*/ 182975 h 259651"/>
                <a:gd name="connsiteX14" fmla="*/ 180308 w 250126"/>
                <a:gd name="connsiteY14" fmla="*/ 148399 h 259651"/>
                <a:gd name="connsiteX15" fmla="*/ 186404 w 250126"/>
                <a:gd name="connsiteY15" fmla="*/ 103156 h 259651"/>
                <a:gd name="connsiteX16" fmla="*/ 174403 w 250126"/>
                <a:gd name="connsiteY16" fmla="*/ 61246 h 259651"/>
                <a:gd name="connsiteX17" fmla="*/ 140017 w 250126"/>
                <a:gd name="connsiteY17" fmla="*/ 46101 h 259651"/>
                <a:gd name="connsiteX18" fmla="*/ 112109 w 250126"/>
                <a:gd name="connsiteY18" fmla="*/ 53245 h 259651"/>
                <a:gd name="connsiteX19" fmla="*/ 87630 w 250126"/>
                <a:gd name="connsiteY19" fmla="*/ 74962 h 259651"/>
                <a:gd name="connsiteX20" fmla="*/ 70199 w 250126"/>
                <a:gd name="connsiteY20" fmla="*/ 109538 h 259651"/>
                <a:gd name="connsiteX21" fmla="*/ 63627 w 250126"/>
                <a:gd name="connsiteY21" fmla="*/ 156020 h 259651"/>
                <a:gd name="connsiteX22" fmla="*/ 76009 w 250126"/>
                <a:gd name="connsiteY22" fmla="*/ 199263 h 259651"/>
                <a:gd name="connsiteX23" fmla="*/ 110204 w 250126"/>
                <a:gd name="connsiteY23" fmla="*/ 213836 h 259651"/>
                <a:gd name="connsiteX24" fmla="*/ 139351 w 250126"/>
                <a:gd name="connsiteY24" fmla="*/ 205930 h 259651"/>
                <a:gd name="connsiteX25" fmla="*/ 163735 w 250126"/>
                <a:gd name="connsiteY25" fmla="*/ 183261 h 25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50126" h="259651">
                  <a:moveTo>
                    <a:pt x="249936" y="97917"/>
                  </a:moveTo>
                  <a:cubicBezTo>
                    <a:pt x="249936" y="118301"/>
                    <a:pt x="246698" y="138398"/>
                    <a:pt x="240221" y="158210"/>
                  </a:cubicBezTo>
                  <a:cubicBezTo>
                    <a:pt x="233744" y="178022"/>
                    <a:pt x="224314" y="195167"/>
                    <a:pt x="211931" y="209931"/>
                  </a:cubicBezTo>
                  <a:cubicBezTo>
                    <a:pt x="198406" y="226028"/>
                    <a:pt x="182594" y="238316"/>
                    <a:pt x="164592" y="246888"/>
                  </a:cubicBezTo>
                  <a:cubicBezTo>
                    <a:pt x="146590" y="255461"/>
                    <a:pt x="125730" y="259651"/>
                    <a:pt x="102298" y="259651"/>
                  </a:cubicBezTo>
                  <a:cubicBezTo>
                    <a:pt x="70294" y="259651"/>
                    <a:pt x="45244" y="250889"/>
                    <a:pt x="27146" y="233267"/>
                  </a:cubicBezTo>
                  <a:cubicBezTo>
                    <a:pt x="9049" y="215646"/>
                    <a:pt x="0" y="191453"/>
                    <a:pt x="0" y="160687"/>
                  </a:cubicBezTo>
                  <a:cubicBezTo>
                    <a:pt x="0" y="139065"/>
                    <a:pt x="3429" y="118396"/>
                    <a:pt x="10382" y="98870"/>
                  </a:cubicBezTo>
                  <a:cubicBezTo>
                    <a:pt x="17335" y="79343"/>
                    <a:pt x="27242" y="62103"/>
                    <a:pt x="40100" y="47339"/>
                  </a:cubicBezTo>
                  <a:cubicBezTo>
                    <a:pt x="52673" y="32957"/>
                    <a:pt x="68294" y="21431"/>
                    <a:pt x="86868" y="12859"/>
                  </a:cubicBezTo>
                  <a:cubicBezTo>
                    <a:pt x="105442" y="4286"/>
                    <a:pt x="125730" y="0"/>
                    <a:pt x="147638" y="0"/>
                  </a:cubicBezTo>
                  <a:cubicBezTo>
                    <a:pt x="179737" y="0"/>
                    <a:pt x="204883" y="8858"/>
                    <a:pt x="222980" y="26480"/>
                  </a:cubicBezTo>
                  <a:cubicBezTo>
                    <a:pt x="241078" y="44101"/>
                    <a:pt x="250127" y="67913"/>
                    <a:pt x="250127" y="98012"/>
                  </a:cubicBezTo>
                  <a:close/>
                  <a:moveTo>
                    <a:pt x="163544" y="182975"/>
                  </a:moveTo>
                  <a:cubicBezTo>
                    <a:pt x="170688" y="173069"/>
                    <a:pt x="176308" y="161544"/>
                    <a:pt x="180308" y="148399"/>
                  </a:cubicBezTo>
                  <a:cubicBezTo>
                    <a:pt x="184309" y="135255"/>
                    <a:pt x="186404" y="120205"/>
                    <a:pt x="186404" y="103156"/>
                  </a:cubicBezTo>
                  <a:cubicBezTo>
                    <a:pt x="186404" y="86106"/>
                    <a:pt x="182404" y="71342"/>
                    <a:pt x="174403" y="61246"/>
                  </a:cubicBezTo>
                  <a:cubicBezTo>
                    <a:pt x="166402" y="51149"/>
                    <a:pt x="154877" y="46101"/>
                    <a:pt x="140017" y="46101"/>
                  </a:cubicBezTo>
                  <a:cubicBezTo>
                    <a:pt x="130302" y="46101"/>
                    <a:pt x="120967" y="48482"/>
                    <a:pt x="112109" y="53245"/>
                  </a:cubicBezTo>
                  <a:cubicBezTo>
                    <a:pt x="103251" y="58007"/>
                    <a:pt x="95059" y="65246"/>
                    <a:pt x="87630" y="74962"/>
                  </a:cubicBezTo>
                  <a:cubicBezTo>
                    <a:pt x="80391" y="84201"/>
                    <a:pt x="74581" y="95726"/>
                    <a:pt x="70199" y="109538"/>
                  </a:cubicBezTo>
                  <a:cubicBezTo>
                    <a:pt x="65818" y="123349"/>
                    <a:pt x="63627" y="138779"/>
                    <a:pt x="63627" y="156020"/>
                  </a:cubicBezTo>
                  <a:cubicBezTo>
                    <a:pt x="63627" y="175070"/>
                    <a:pt x="67723" y="189547"/>
                    <a:pt x="76009" y="199263"/>
                  </a:cubicBezTo>
                  <a:cubicBezTo>
                    <a:pt x="84296" y="208978"/>
                    <a:pt x="95631" y="213836"/>
                    <a:pt x="110204" y="213836"/>
                  </a:cubicBezTo>
                  <a:cubicBezTo>
                    <a:pt x="120301" y="213836"/>
                    <a:pt x="130016" y="211169"/>
                    <a:pt x="139351" y="205930"/>
                  </a:cubicBezTo>
                  <a:cubicBezTo>
                    <a:pt x="148685" y="200692"/>
                    <a:pt x="156781" y="193072"/>
                    <a:pt x="163735" y="183261"/>
                  </a:cubicBezTo>
                  <a:close/>
                </a:path>
              </a:pathLst>
            </a:custGeom>
            <a:solidFill>
              <a:srgbClr val="004B6C"/>
            </a:solidFill>
            <a:ln w="9525" cap="flat">
              <a:noFill/>
              <a:prstDash val="solid"/>
              <a:miter/>
            </a:ln>
          </p:spPr>
          <p:txBody>
            <a:bodyPr rtlCol="0" anchor="ctr"/>
            <a:lstStyle/>
            <a:p>
              <a:endParaRPr lang="sv-SE"/>
            </a:p>
          </p:txBody>
        </p:sp>
        <p:sp>
          <p:nvSpPr>
            <p:cNvPr id="21" name="Frihandsfigur: Form 20">
              <a:extLst>
                <a:ext uri="{FF2B5EF4-FFF2-40B4-BE49-F238E27FC236}">
                  <a16:creationId xmlns:a16="http://schemas.microsoft.com/office/drawing/2014/main" id="{4A3214C8-E12B-929C-EA89-85C451BDFFE7}"/>
                </a:ext>
              </a:extLst>
            </p:cNvPr>
            <p:cNvSpPr/>
            <p:nvPr/>
          </p:nvSpPr>
          <p:spPr>
            <a:xfrm>
              <a:off x="10441431" y="754919"/>
              <a:ext cx="235362" cy="249269"/>
            </a:xfrm>
            <a:custGeom>
              <a:avLst/>
              <a:gdLst>
                <a:gd name="connsiteX0" fmla="*/ 235267 w 235362"/>
                <a:gd name="connsiteY0" fmla="*/ 62770 h 249269"/>
                <a:gd name="connsiteX1" fmla="*/ 218122 w 235362"/>
                <a:gd name="connsiteY1" fmla="*/ 113157 h 249269"/>
                <a:gd name="connsiteX2" fmla="*/ 171545 w 235362"/>
                <a:gd name="connsiteY2" fmla="*/ 143923 h 249269"/>
                <a:gd name="connsiteX3" fmla="*/ 225742 w 235362"/>
                <a:gd name="connsiteY3" fmla="*/ 249269 h 249269"/>
                <a:gd name="connsiteX4" fmla="*/ 158305 w 235362"/>
                <a:gd name="connsiteY4" fmla="*/ 249269 h 249269"/>
                <a:gd name="connsiteX5" fmla="*/ 114205 w 235362"/>
                <a:gd name="connsiteY5" fmla="*/ 157829 h 249269"/>
                <a:gd name="connsiteX6" fmla="*/ 80296 w 235362"/>
                <a:gd name="connsiteY6" fmla="*/ 157829 h 249269"/>
                <a:gd name="connsiteX7" fmla="*/ 60388 w 235362"/>
                <a:gd name="connsiteY7" fmla="*/ 249269 h 249269"/>
                <a:gd name="connsiteX8" fmla="*/ 0 w 235362"/>
                <a:gd name="connsiteY8" fmla="*/ 249269 h 249269"/>
                <a:gd name="connsiteX9" fmla="*/ 54102 w 235362"/>
                <a:gd name="connsiteY9" fmla="*/ 0 h 249269"/>
                <a:gd name="connsiteX10" fmla="*/ 145542 w 235362"/>
                <a:gd name="connsiteY10" fmla="*/ 0 h 249269"/>
                <a:gd name="connsiteX11" fmla="*/ 211931 w 235362"/>
                <a:gd name="connsiteY11" fmla="*/ 15526 h 249269"/>
                <a:gd name="connsiteX12" fmla="*/ 235363 w 235362"/>
                <a:gd name="connsiteY12" fmla="*/ 62865 h 249269"/>
                <a:gd name="connsiteX13" fmla="*/ 170212 w 235362"/>
                <a:gd name="connsiteY13" fmla="*/ 73628 h 249269"/>
                <a:gd name="connsiteX14" fmla="*/ 161163 w 235362"/>
                <a:gd name="connsiteY14" fmla="*/ 52292 h 249269"/>
                <a:gd name="connsiteX15" fmla="*/ 134493 w 235362"/>
                <a:gd name="connsiteY15" fmla="*/ 46006 h 249269"/>
                <a:gd name="connsiteX16" fmla="*/ 104584 w 235362"/>
                <a:gd name="connsiteY16" fmla="*/ 46006 h 249269"/>
                <a:gd name="connsiteX17" fmla="*/ 90011 w 235362"/>
                <a:gd name="connsiteY17" fmla="*/ 112966 h 249269"/>
                <a:gd name="connsiteX18" fmla="*/ 119729 w 235362"/>
                <a:gd name="connsiteY18" fmla="*/ 112966 h 249269"/>
                <a:gd name="connsiteX19" fmla="*/ 156972 w 235362"/>
                <a:gd name="connsiteY19" fmla="*/ 102489 h 249269"/>
                <a:gd name="connsiteX20" fmla="*/ 170212 w 235362"/>
                <a:gd name="connsiteY20" fmla="*/ 73533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35362" h="249269">
                  <a:moveTo>
                    <a:pt x="235267" y="62770"/>
                  </a:moveTo>
                  <a:cubicBezTo>
                    <a:pt x="235267" y="82772"/>
                    <a:pt x="229552" y="99536"/>
                    <a:pt x="218122" y="113157"/>
                  </a:cubicBezTo>
                  <a:cubicBezTo>
                    <a:pt x="206692" y="126778"/>
                    <a:pt x="191167" y="137065"/>
                    <a:pt x="171545" y="143923"/>
                  </a:cubicBezTo>
                  <a:lnTo>
                    <a:pt x="225742" y="249269"/>
                  </a:lnTo>
                  <a:lnTo>
                    <a:pt x="158305" y="249269"/>
                  </a:lnTo>
                  <a:lnTo>
                    <a:pt x="114205" y="157829"/>
                  </a:lnTo>
                  <a:lnTo>
                    <a:pt x="80296" y="157829"/>
                  </a:lnTo>
                  <a:lnTo>
                    <a:pt x="60388" y="249269"/>
                  </a:lnTo>
                  <a:lnTo>
                    <a:pt x="0" y="249269"/>
                  </a:lnTo>
                  <a:lnTo>
                    <a:pt x="54102" y="0"/>
                  </a:lnTo>
                  <a:lnTo>
                    <a:pt x="145542" y="0"/>
                  </a:lnTo>
                  <a:cubicBezTo>
                    <a:pt x="174212" y="0"/>
                    <a:pt x="196310" y="5144"/>
                    <a:pt x="211931" y="15526"/>
                  </a:cubicBezTo>
                  <a:cubicBezTo>
                    <a:pt x="227552" y="25813"/>
                    <a:pt x="235363" y="41624"/>
                    <a:pt x="235363" y="62865"/>
                  </a:cubicBezTo>
                  <a:close/>
                  <a:moveTo>
                    <a:pt x="170212" y="73628"/>
                  </a:moveTo>
                  <a:cubicBezTo>
                    <a:pt x="170212" y="63627"/>
                    <a:pt x="167164" y="56483"/>
                    <a:pt x="161163" y="52292"/>
                  </a:cubicBezTo>
                  <a:cubicBezTo>
                    <a:pt x="155162" y="48101"/>
                    <a:pt x="146209" y="46006"/>
                    <a:pt x="134493" y="46006"/>
                  </a:cubicBezTo>
                  <a:lnTo>
                    <a:pt x="104584" y="46006"/>
                  </a:lnTo>
                  <a:lnTo>
                    <a:pt x="90011" y="112966"/>
                  </a:lnTo>
                  <a:lnTo>
                    <a:pt x="119729" y="112966"/>
                  </a:lnTo>
                  <a:cubicBezTo>
                    <a:pt x="135731" y="112966"/>
                    <a:pt x="148209" y="109442"/>
                    <a:pt x="156972" y="102489"/>
                  </a:cubicBezTo>
                  <a:cubicBezTo>
                    <a:pt x="165735" y="95536"/>
                    <a:pt x="170212" y="85820"/>
                    <a:pt x="170212" y="73533"/>
                  </a:cubicBezTo>
                  <a:close/>
                </a:path>
              </a:pathLst>
            </a:custGeom>
            <a:solidFill>
              <a:srgbClr val="004B6C"/>
            </a:solidFill>
            <a:ln w="9525" cap="flat">
              <a:noFill/>
              <a:prstDash val="solid"/>
              <a:miter/>
            </a:ln>
          </p:spPr>
          <p:txBody>
            <a:bodyPr rtlCol="0" anchor="ctr"/>
            <a:lstStyle/>
            <a:p>
              <a:endParaRPr lang="sv-SE"/>
            </a:p>
          </p:txBody>
        </p:sp>
        <p:sp>
          <p:nvSpPr>
            <p:cNvPr id="22" name="Frihandsfigur: Form 21">
              <a:extLst>
                <a:ext uri="{FF2B5EF4-FFF2-40B4-BE49-F238E27FC236}">
                  <a16:creationId xmlns:a16="http://schemas.microsoft.com/office/drawing/2014/main" id="{9910B924-C69D-7DCB-E398-136FF20CFAF2}"/>
                </a:ext>
              </a:extLst>
            </p:cNvPr>
            <p:cNvSpPr/>
            <p:nvPr/>
          </p:nvSpPr>
          <p:spPr>
            <a:xfrm>
              <a:off x="10693462" y="755014"/>
              <a:ext cx="252507" cy="249269"/>
            </a:xfrm>
            <a:custGeom>
              <a:avLst/>
              <a:gdLst>
                <a:gd name="connsiteX0" fmla="*/ 252317 w 252507"/>
                <a:gd name="connsiteY0" fmla="*/ 97155 h 249269"/>
                <a:gd name="connsiteX1" fmla="*/ 231362 w 252507"/>
                <a:gd name="connsiteY1" fmla="*/ 175355 h 249269"/>
                <a:gd name="connsiteX2" fmla="*/ 177737 w 252507"/>
                <a:gd name="connsiteY2" fmla="*/ 230315 h 249269"/>
                <a:gd name="connsiteX3" fmla="*/ 136398 w 252507"/>
                <a:gd name="connsiteY3" fmla="*/ 245459 h 249269"/>
                <a:gd name="connsiteX4" fmla="*/ 84773 w 252507"/>
                <a:gd name="connsiteY4" fmla="*/ 249269 h 249269"/>
                <a:gd name="connsiteX5" fmla="*/ 0 w 252507"/>
                <a:gd name="connsiteY5" fmla="*/ 249269 h 249269"/>
                <a:gd name="connsiteX6" fmla="*/ 54102 w 252507"/>
                <a:gd name="connsiteY6" fmla="*/ 0 h 249269"/>
                <a:gd name="connsiteX7" fmla="*/ 130016 w 252507"/>
                <a:gd name="connsiteY7" fmla="*/ 0 h 249269"/>
                <a:gd name="connsiteX8" fmla="*/ 184023 w 252507"/>
                <a:gd name="connsiteY8" fmla="*/ 5525 h 249269"/>
                <a:gd name="connsiteX9" fmla="*/ 217075 w 252507"/>
                <a:gd name="connsiteY9" fmla="*/ 20383 h 249269"/>
                <a:gd name="connsiteX10" fmla="*/ 243459 w 252507"/>
                <a:gd name="connsiteY10" fmla="*/ 52102 h 249269"/>
                <a:gd name="connsiteX11" fmla="*/ 252508 w 252507"/>
                <a:gd name="connsiteY11" fmla="*/ 97250 h 249269"/>
                <a:gd name="connsiteX12" fmla="*/ 189071 w 252507"/>
                <a:gd name="connsiteY12" fmla="*/ 103061 h 249269"/>
                <a:gd name="connsiteX13" fmla="*/ 183071 w 252507"/>
                <a:gd name="connsiteY13" fmla="*/ 73723 h 249269"/>
                <a:gd name="connsiteX14" fmla="*/ 164878 w 252507"/>
                <a:gd name="connsiteY14" fmla="*/ 53912 h 249269"/>
                <a:gd name="connsiteX15" fmla="*/ 153353 w 252507"/>
                <a:gd name="connsiteY15" fmla="*/ 48768 h 249269"/>
                <a:gd name="connsiteX16" fmla="*/ 139922 w 252507"/>
                <a:gd name="connsiteY16" fmla="*/ 46196 h 249269"/>
                <a:gd name="connsiteX17" fmla="*/ 123444 w 252507"/>
                <a:gd name="connsiteY17" fmla="*/ 45529 h 249269"/>
                <a:gd name="connsiteX18" fmla="*/ 105251 w 252507"/>
                <a:gd name="connsiteY18" fmla="*/ 45529 h 249269"/>
                <a:gd name="connsiteX19" fmla="*/ 70676 w 252507"/>
                <a:gd name="connsiteY19" fmla="*/ 203549 h 249269"/>
                <a:gd name="connsiteX20" fmla="*/ 95631 w 252507"/>
                <a:gd name="connsiteY20" fmla="*/ 203549 h 249269"/>
                <a:gd name="connsiteX21" fmla="*/ 112490 w 252507"/>
                <a:gd name="connsiteY21" fmla="*/ 202692 h 249269"/>
                <a:gd name="connsiteX22" fmla="*/ 127540 w 252507"/>
                <a:gd name="connsiteY22" fmla="*/ 200025 h 249269"/>
                <a:gd name="connsiteX23" fmla="*/ 142208 w 252507"/>
                <a:gd name="connsiteY23" fmla="*/ 193834 h 249269"/>
                <a:gd name="connsiteX24" fmla="*/ 177070 w 252507"/>
                <a:gd name="connsiteY24" fmla="*/ 156877 h 249269"/>
                <a:gd name="connsiteX25" fmla="*/ 189262 w 252507"/>
                <a:gd name="connsiteY25" fmla="*/ 103156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52507" h="249269">
                  <a:moveTo>
                    <a:pt x="252317" y="97155"/>
                  </a:moveTo>
                  <a:cubicBezTo>
                    <a:pt x="252317" y="125349"/>
                    <a:pt x="245364" y="151448"/>
                    <a:pt x="231362" y="175355"/>
                  </a:cubicBezTo>
                  <a:cubicBezTo>
                    <a:pt x="217361" y="199263"/>
                    <a:pt x="199549" y="217551"/>
                    <a:pt x="177737" y="230315"/>
                  </a:cubicBezTo>
                  <a:cubicBezTo>
                    <a:pt x="164497" y="237935"/>
                    <a:pt x="150686" y="242983"/>
                    <a:pt x="136398" y="245459"/>
                  </a:cubicBezTo>
                  <a:cubicBezTo>
                    <a:pt x="122111" y="247936"/>
                    <a:pt x="104775" y="249269"/>
                    <a:pt x="84773" y="249269"/>
                  </a:cubicBezTo>
                  <a:lnTo>
                    <a:pt x="0" y="249269"/>
                  </a:lnTo>
                  <a:lnTo>
                    <a:pt x="54102" y="0"/>
                  </a:lnTo>
                  <a:lnTo>
                    <a:pt x="130016" y="0"/>
                  </a:lnTo>
                  <a:cubicBezTo>
                    <a:pt x="152400" y="0"/>
                    <a:pt x="170402" y="1810"/>
                    <a:pt x="184023" y="5525"/>
                  </a:cubicBezTo>
                  <a:cubicBezTo>
                    <a:pt x="197644" y="9239"/>
                    <a:pt x="208693" y="14192"/>
                    <a:pt x="217075" y="20383"/>
                  </a:cubicBezTo>
                  <a:cubicBezTo>
                    <a:pt x="228600" y="28861"/>
                    <a:pt x="237363" y="39433"/>
                    <a:pt x="243459" y="52102"/>
                  </a:cubicBezTo>
                  <a:cubicBezTo>
                    <a:pt x="249460" y="64770"/>
                    <a:pt x="252508" y="79820"/>
                    <a:pt x="252508" y="97250"/>
                  </a:cubicBezTo>
                  <a:close/>
                  <a:moveTo>
                    <a:pt x="189071" y="103061"/>
                  </a:moveTo>
                  <a:cubicBezTo>
                    <a:pt x="189071" y="91631"/>
                    <a:pt x="187071" y="81915"/>
                    <a:pt x="183071" y="73723"/>
                  </a:cubicBezTo>
                  <a:cubicBezTo>
                    <a:pt x="179070" y="65532"/>
                    <a:pt x="172974" y="58865"/>
                    <a:pt x="164878" y="53912"/>
                  </a:cubicBezTo>
                  <a:cubicBezTo>
                    <a:pt x="161068" y="51721"/>
                    <a:pt x="157258" y="50006"/>
                    <a:pt x="153353" y="48768"/>
                  </a:cubicBezTo>
                  <a:cubicBezTo>
                    <a:pt x="149447" y="47530"/>
                    <a:pt x="144971" y="46768"/>
                    <a:pt x="139922" y="46196"/>
                  </a:cubicBezTo>
                  <a:cubicBezTo>
                    <a:pt x="135065" y="45720"/>
                    <a:pt x="129635" y="45529"/>
                    <a:pt x="123444" y="45529"/>
                  </a:cubicBezTo>
                  <a:lnTo>
                    <a:pt x="105251" y="45529"/>
                  </a:lnTo>
                  <a:lnTo>
                    <a:pt x="70676" y="203549"/>
                  </a:lnTo>
                  <a:lnTo>
                    <a:pt x="95631" y="203549"/>
                  </a:lnTo>
                  <a:cubicBezTo>
                    <a:pt x="102584" y="203549"/>
                    <a:pt x="108109" y="203264"/>
                    <a:pt x="112490" y="202692"/>
                  </a:cubicBezTo>
                  <a:cubicBezTo>
                    <a:pt x="118015" y="202121"/>
                    <a:pt x="123063" y="201263"/>
                    <a:pt x="127540" y="200025"/>
                  </a:cubicBezTo>
                  <a:cubicBezTo>
                    <a:pt x="132017" y="198787"/>
                    <a:pt x="136874" y="196691"/>
                    <a:pt x="142208" y="193834"/>
                  </a:cubicBezTo>
                  <a:cubicBezTo>
                    <a:pt x="157258" y="185547"/>
                    <a:pt x="168878" y="173260"/>
                    <a:pt x="177070" y="156877"/>
                  </a:cubicBezTo>
                  <a:cubicBezTo>
                    <a:pt x="185261" y="140494"/>
                    <a:pt x="189262" y="122587"/>
                    <a:pt x="189262" y="103156"/>
                  </a:cubicBezTo>
                  <a:close/>
                </a:path>
              </a:pathLst>
            </a:custGeom>
            <a:solidFill>
              <a:srgbClr val="004B6C"/>
            </a:solidFill>
            <a:ln w="9525" cap="flat">
              <a:noFill/>
              <a:prstDash val="solid"/>
              <a:miter/>
            </a:ln>
          </p:spPr>
          <p:txBody>
            <a:bodyPr rtlCol="0" anchor="ctr"/>
            <a:lstStyle/>
            <a:p>
              <a:endParaRPr lang="sv-SE"/>
            </a:p>
          </p:txBody>
        </p:sp>
        <p:sp>
          <p:nvSpPr>
            <p:cNvPr id="23" name="Frihandsfigur: Form 22">
              <a:extLst>
                <a:ext uri="{FF2B5EF4-FFF2-40B4-BE49-F238E27FC236}">
                  <a16:creationId xmlns:a16="http://schemas.microsoft.com/office/drawing/2014/main" id="{F5FA7FB7-B574-CE7B-9DC9-FE44C508E35F}"/>
                </a:ext>
              </a:extLst>
            </p:cNvPr>
            <p:cNvSpPr/>
            <p:nvPr/>
          </p:nvSpPr>
          <p:spPr>
            <a:xfrm>
              <a:off x="10970354" y="749775"/>
              <a:ext cx="250126" cy="259651"/>
            </a:xfrm>
            <a:custGeom>
              <a:avLst/>
              <a:gdLst>
                <a:gd name="connsiteX0" fmla="*/ 249936 w 250126"/>
                <a:gd name="connsiteY0" fmla="*/ 97917 h 259651"/>
                <a:gd name="connsiteX1" fmla="*/ 240221 w 250126"/>
                <a:gd name="connsiteY1" fmla="*/ 158210 h 259651"/>
                <a:gd name="connsiteX2" fmla="*/ 211931 w 250126"/>
                <a:gd name="connsiteY2" fmla="*/ 209931 h 259651"/>
                <a:gd name="connsiteX3" fmla="*/ 164592 w 250126"/>
                <a:gd name="connsiteY3" fmla="*/ 246888 h 259651"/>
                <a:gd name="connsiteX4" fmla="*/ 102299 w 250126"/>
                <a:gd name="connsiteY4" fmla="*/ 259651 h 259651"/>
                <a:gd name="connsiteX5" fmla="*/ 27146 w 250126"/>
                <a:gd name="connsiteY5" fmla="*/ 233267 h 259651"/>
                <a:gd name="connsiteX6" fmla="*/ 0 w 250126"/>
                <a:gd name="connsiteY6" fmla="*/ 160687 h 259651"/>
                <a:gd name="connsiteX7" fmla="*/ 10382 w 250126"/>
                <a:gd name="connsiteY7" fmla="*/ 98870 h 259651"/>
                <a:gd name="connsiteX8" fmla="*/ 40100 w 250126"/>
                <a:gd name="connsiteY8" fmla="*/ 47339 h 259651"/>
                <a:gd name="connsiteX9" fmla="*/ 86868 w 250126"/>
                <a:gd name="connsiteY9" fmla="*/ 12859 h 259651"/>
                <a:gd name="connsiteX10" fmla="*/ 147638 w 250126"/>
                <a:gd name="connsiteY10" fmla="*/ 0 h 259651"/>
                <a:gd name="connsiteX11" fmla="*/ 222980 w 250126"/>
                <a:gd name="connsiteY11" fmla="*/ 26480 h 259651"/>
                <a:gd name="connsiteX12" fmla="*/ 250126 w 250126"/>
                <a:gd name="connsiteY12" fmla="*/ 98012 h 259651"/>
                <a:gd name="connsiteX13" fmla="*/ 163544 w 250126"/>
                <a:gd name="connsiteY13" fmla="*/ 182975 h 259651"/>
                <a:gd name="connsiteX14" fmla="*/ 180308 w 250126"/>
                <a:gd name="connsiteY14" fmla="*/ 148399 h 259651"/>
                <a:gd name="connsiteX15" fmla="*/ 186404 w 250126"/>
                <a:gd name="connsiteY15" fmla="*/ 103156 h 259651"/>
                <a:gd name="connsiteX16" fmla="*/ 174403 w 250126"/>
                <a:gd name="connsiteY16" fmla="*/ 61246 h 259651"/>
                <a:gd name="connsiteX17" fmla="*/ 140017 w 250126"/>
                <a:gd name="connsiteY17" fmla="*/ 46101 h 259651"/>
                <a:gd name="connsiteX18" fmla="*/ 112109 w 250126"/>
                <a:gd name="connsiteY18" fmla="*/ 53245 h 259651"/>
                <a:gd name="connsiteX19" fmla="*/ 87630 w 250126"/>
                <a:gd name="connsiteY19" fmla="*/ 74962 h 259651"/>
                <a:gd name="connsiteX20" fmla="*/ 70199 w 250126"/>
                <a:gd name="connsiteY20" fmla="*/ 109538 h 259651"/>
                <a:gd name="connsiteX21" fmla="*/ 63627 w 250126"/>
                <a:gd name="connsiteY21" fmla="*/ 156020 h 259651"/>
                <a:gd name="connsiteX22" fmla="*/ 76009 w 250126"/>
                <a:gd name="connsiteY22" fmla="*/ 199263 h 259651"/>
                <a:gd name="connsiteX23" fmla="*/ 110204 w 250126"/>
                <a:gd name="connsiteY23" fmla="*/ 213836 h 259651"/>
                <a:gd name="connsiteX24" fmla="*/ 139351 w 250126"/>
                <a:gd name="connsiteY24" fmla="*/ 205930 h 259651"/>
                <a:gd name="connsiteX25" fmla="*/ 163735 w 250126"/>
                <a:gd name="connsiteY25" fmla="*/ 183261 h 25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50126" h="259651">
                  <a:moveTo>
                    <a:pt x="249936" y="97917"/>
                  </a:moveTo>
                  <a:cubicBezTo>
                    <a:pt x="249936" y="118301"/>
                    <a:pt x="246697" y="138398"/>
                    <a:pt x="240221" y="158210"/>
                  </a:cubicBezTo>
                  <a:cubicBezTo>
                    <a:pt x="233743" y="178022"/>
                    <a:pt x="224314" y="195167"/>
                    <a:pt x="211931" y="209931"/>
                  </a:cubicBezTo>
                  <a:cubicBezTo>
                    <a:pt x="198406" y="226028"/>
                    <a:pt x="182594" y="238316"/>
                    <a:pt x="164592" y="246888"/>
                  </a:cubicBezTo>
                  <a:cubicBezTo>
                    <a:pt x="146590" y="255461"/>
                    <a:pt x="125730" y="259651"/>
                    <a:pt x="102299" y="259651"/>
                  </a:cubicBezTo>
                  <a:cubicBezTo>
                    <a:pt x="70295" y="259651"/>
                    <a:pt x="45244" y="250889"/>
                    <a:pt x="27146" y="233267"/>
                  </a:cubicBezTo>
                  <a:cubicBezTo>
                    <a:pt x="9049" y="215646"/>
                    <a:pt x="0" y="191453"/>
                    <a:pt x="0" y="160687"/>
                  </a:cubicBezTo>
                  <a:cubicBezTo>
                    <a:pt x="0" y="139065"/>
                    <a:pt x="3429" y="118396"/>
                    <a:pt x="10382" y="98870"/>
                  </a:cubicBezTo>
                  <a:cubicBezTo>
                    <a:pt x="17335" y="79343"/>
                    <a:pt x="27242" y="62103"/>
                    <a:pt x="40100" y="47339"/>
                  </a:cubicBezTo>
                  <a:cubicBezTo>
                    <a:pt x="52673" y="32957"/>
                    <a:pt x="68294" y="21431"/>
                    <a:pt x="86868" y="12859"/>
                  </a:cubicBezTo>
                  <a:cubicBezTo>
                    <a:pt x="105442" y="4286"/>
                    <a:pt x="125730" y="0"/>
                    <a:pt x="147638" y="0"/>
                  </a:cubicBezTo>
                  <a:cubicBezTo>
                    <a:pt x="179737" y="0"/>
                    <a:pt x="204883" y="8858"/>
                    <a:pt x="222980" y="26480"/>
                  </a:cubicBezTo>
                  <a:cubicBezTo>
                    <a:pt x="241078" y="44101"/>
                    <a:pt x="250126" y="67913"/>
                    <a:pt x="250126" y="98012"/>
                  </a:cubicBezTo>
                  <a:close/>
                  <a:moveTo>
                    <a:pt x="163544" y="182975"/>
                  </a:moveTo>
                  <a:cubicBezTo>
                    <a:pt x="170688" y="173069"/>
                    <a:pt x="176308" y="161544"/>
                    <a:pt x="180308" y="148399"/>
                  </a:cubicBezTo>
                  <a:cubicBezTo>
                    <a:pt x="184309" y="135255"/>
                    <a:pt x="186404" y="120205"/>
                    <a:pt x="186404" y="103156"/>
                  </a:cubicBezTo>
                  <a:cubicBezTo>
                    <a:pt x="186404" y="86106"/>
                    <a:pt x="182404" y="71342"/>
                    <a:pt x="174403" y="61246"/>
                  </a:cubicBezTo>
                  <a:cubicBezTo>
                    <a:pt x="166402" y="51149"/>
                    <a:pt x="154876" y="46101"/>
                    <a:pt x="140017" y="46101"/>
                  </a:cubicBezTo>
                  <a:cubicBezTo>
                    <a:pt x="130302" y="46101"/>
                    <a:pt x="120967" y="48482"/>
                    <a:pt x="112109" y="53245"/>
                  </a:cubicBezTo>
                  <a:cubicBezTo>
                    <a:pt x="103251" y="58007"/>
                    <a:pt x="95059" y="65246"/>
                    <a:pt x="87630" y="74962"/>
                  </a:cubicBezTo>
                  <a:cubicBezTo>
                    <a:pt x="80391" y="84201"/>
                    <a:pt x="74581" y="95726"/>
                    <a:pt x="70199" y="109538"/>
                  </a:cubicBezTo>
                  <a:cubicBezTo>
                    <a:pt x="65818" y="123349"/>
                    <a:pt x="63627" y="138779"/>
                    <a:pt x="63627" y="156020"/>
                  </a:cubicBezTo>
                  <a:cubicBezTo>
                    <a:pt x="63627" y="175070"/>
                    <a:pt x="67723" y="189547"/>
                    <a:pt x="76009" y="199263"/>
                  </a:cubicBezTo>
                  <a:cubicBezTo>
                    <a:pt x="84296" y="208978"/>
                    <a:pt x="95631" y="213836"/>
                    <a:pt x="110204" y="213836"/>
                  </a:cubicBezTo>
                  <a:cubicBezTo>
                    <a:pt x="120301" y="213836"/>
                    <a:pt x="130016" y="211169"/>
                    <a:pt x="139351" y="205930"/>
                  </a:cubicBezTo>
                  <a:cubicBezTo>
                    <a:pt x="148685" y="200692"/>
                    <a:pt x="156782" y="193072"/>
                    <a:pt x="163735" y="183261"/>
                  </a:cubicBezTo>
                  <a:close/>
                </a:path>
              </a:pathLst>
            </a:custGeom>
            <a:solidFill>
              <a:srgbClr val="004B6C"/>
            </a:solidFill>
            <a:ln w="9525" cap="flat">
              <a:noFill/>
              <a:prstDash val="solid"/>
              <a:miter/>
            </a:ln>
          </p:spPr>
          <p:txBody>
            <a:bodyPr rtlCol="0" anchor="ctr"/>
            <a:lstStyle/>
            <a:p>
              <a:endParaRPr lang="sv-SE"/>
            </a:p>
          </p:txBody>
        </p:sp>
        <p:sp>
          <p:nvSpPr>
            <p:cNvPr id="24" name="Frihandsfigur: Form 23">
              <a:extLst>
                <a:ext uri="{FF2B5EF4-FFF2-40B4-BE49-F238E27FC236}">
                  <a16:creationId xmlns:a16="http://schemas.microsoft.com/office/drawing/2014/main" id="{5236C609-42F6-A6CE-7216-9C2C4E9F1361}"/>
                </a:ext>
              </a:extLst>
            </p:cNvPr>
            <p:cNvSpPr/>
            <p:nvPr/>
          </p:nvSpPr>
          <p:spPr>
            <a:xfrm>
              <a:off x="11226672" y="750537"/>
              <a:ext cx="234029" cy="258222"/>
            </a:xfrm>
            <a:custGeom>
              <a:avLst/>
              <a:gdLst>
                <a:gd name="connsiteX0" fmla="*/ 94297 w 234029"/>
                <a:gd name="connsiteY0" fmla="*/ 258223 h 258222"/>
                <a:gd name="connsiteX1" fmla="*/ 40672 w 234029"/>
                <a:gd name="connsiteY1" fmla="*/ 252698 h 258222"/>
                <a:gd name="connsiteX2" fmla="*/ 0 w 234029"/>
                <a:gd name="connsiteY2" fmla="*/ 238982 h 258222"/>
                <a:gd name="connsiteX3" fmla="*/ 12097 w 234029"/>
                <a:gd name="connsiteY3" fmla="*/ 179165 h 258222"/>
                <a:gd name="connsiteX4" fmla="*/ 18669 w 234029"/>
                <a:gd name="connsiteY4" fmla="*/ 179165 h 258222"/>
                <a:gd name="connsiteX5" fmla="*/ 56769 w 234029"/>
                <a:gd name="connsiteY5" fmla="*/ 203549 h 258222"/>
                <a:gd name="connsiteX6" fmla="*/ 103822 w 234029"/>
                <a:gd name="connsiteY6" fmla="*/ 212217 h 258222"/>
                <a:gd name="connsiteX7" fmla="*/ 141732 w 234029"/>
                <a:gd name="connsiteY7" fmla="*/ 204787 h 258222"/>
                <a:gd name="connsiteX8" fmla="*/ 153829 w 234029"/>
                <a:gd name="connsiteY8" fmla="*/ 183451 h 258222"/>
                <a:gd name="connsiteX9" fmla="*/ 151829 w 234029"/>
                <a:gd name="connsiteY9" fmla="*/ 174498 h 258222"/>
                <a:gd name="connsiteX10" fmla="*/ 144209 w 234029"/>
                <a:gd name="connsiteY10" fmla="*/ 167068 h 258222"/>
                <a:gd name="connsiteX11" fmla="*/ 128683 w 234029"/>
                <a:gd name="connsiteY11" fmla="*/ 159830 h 258222"/>
                <a:gd name="connsiteX12" fmla="*/ 103251 w 234029"/>
                <a:gd name="connsiteY12" fmla="*/ 151543 h 258222"/>
                <a:gd name="connsiteX13" fmla="*/ 72485 w 234029"/>
                <a:gd name="connsiteY13" fmla="*/ 140684 h 258222"/>
                <a:gd name="connsiteX14" fmla="*/ 49244 w 234029"/>
                <a:gd name="connsiteY14" fmla="*/ 126778 h 258222"/>
                <a:gd name="connsiteX15" fmla="*/ 34671 w 234029"/>
                <a:gd name="connsiteY15" fmla="*/ 107823 h 258222"/>
                <a:gd name="connsiteX16" fmla="*/ 29718 w 234029"/>
                <a:gd name="connsiteY16" fmla="*/ 82201 h 258222"/>
                <a:gd name="connsiteX17" fmla="*/ 60769 w 234029"/>
                <a:gd name="connsiteY17" fmla="*/ 22384 h 258222"/>
                <a:gd name="connsiteX18" fmla="*/ 145828 w 234029"/>
                <a:gd name="connsiteY18" fmla="*/ 0 h 258222"/>
                <a:gd name="connsiteX19" fmla="*/ 194881 w 234029"/>
                <a:gd name="connsiteY19" fmla="*/ 4477 h 258222"/>
                <a:gd name="connsiteX20" fmla="*/ 234029 w 234029"/>
                <a:gd name="connsiteY20" fmla="*/ 16669 h 258222"/>
                <a:gd name="connsiteX21" fmla="*/ 222504 w 234029"/>
                <a:gd name="connsiteY21" fmla="*/ 74105 h 258222"/>
                <a:gd name="connsiteX22" fmla="*/ 216027 w 234029"/>
                <a:gd name="connsiteY22" fmla="*/ 74105 h 258222"/>
                <a:gd name="connsiteX23" fmla="*/ 183737 w 234029"/>
                <a:gd name="connsiteY23" fmla="*/ 54007 h 258222"/>
                <a:gd name="connsiteX24" fmla="*/ 139922 w 234029"/>
                <a:gd name="connsiteY24" fmla="*/ 45910 h 258222"/>
                <a:gd name="connsiteX25" fmla="*/ 103918 w 234029"/>
                <a:gd name="connsiteY25" fmla="*/ 53054 h 258222"/>
                <a:gd name="connsiteX26" fmla="*/ 91154 w 234029"/>
                <a:gd name="connsiteY26" fmla="*/ 72866 h 258222"/>
                <a:gd name="connsiteX27" fmla="*/ 93059 w 234029"/>
                <a:gd name="connsiteY27" fmla="*/ 82582 h 258222"/>
                <a:gd name="connsiteX28" fmla="*/ 100775 w 234029"/>
                <a:gd name="connsiteY28" fmla="*/ 90106 h 258222"/>
                <a:gd name="connsiteX29" fmla="*/ 116681 w 234029"/>
                <a:gd name="connsiteY29" fmla="*/ 97345 h 258222"/>
                <a:gd name="connsiteX30" fmla="*/ 142208 w 234029"/>
                <a:gd name="connsiteY30" fmla="*/ 105442 h 258222"/>
                <a:gd name="connsiteX31" fmla="*/ 198406 w 234029"/>
                <a:gd name="connsiteY31" fmla="*/ 131731 h 258222"/>
                <a:gd name="connsiteX32" fmla="*/ 215265 w 234029"/>
                <a:gd name="connsiteY32" fmla="*/ 172593 h 258222"/>
                <a:gd name="connsiteX33" fmla="*/ 206121 w 234029"/>
                <a:gd name="connsiteY33" fmla="*/ 210598 h 258222"/>
                <a:gd name="connsiteX34" fmla="*/ 180975 w 234029"/>
                <a:gd name="connsiteY34" fmla="*/ 237172 h 258222"/>
                <a:gd name="connsiteX35" fmla="*/ 142780 w 234029"/>
                <a:gd name="connsiteY35" fmla="*/ 253079 h 258222"/>
                <a:gd name="connsiteX36" fmla="*/ 94297 w 234029"/>
                <a:gd name="connsiteY36" fmla="*/ 258128 h 258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34029" h="258222">
                  <a:moveTo>
                    <a:pt x="94297" y="258223"/>
                  </a:moveTo>
                  <a:cubicBezTo>
                    <a:pt x="74295" y="258223"/>
                    <a:pt x="56388" y="256413"/>
                    <a:pt x="40672" y="252698"/>
                  </a:cubicBezTo>
                  <a:cubicBezTo>
                    <a:pt x="24955" y="248983"/>
                    <a:pt x="11430" y="244412"/>
                    <a:pt x="0" y="238982"/>
                  </a:cubicBezTo>
                  <a:lnTo>
                    <a:pt x="12097" y="179165"/>
                  </a:lnTo>
                  <a:lnTo>
                    <a:pt x="18669" y="179165"/>
                  </a:lnTo>
                  <a:cubicBezTo>
                    <a:pt x="29432" y="189643"/>
                    <a:pt x="42196" y="197739"/>
                    <a:pt x="56769" y="203549"/>
                  </a:cubicBezTo>
                  <a:cubicBezTo>
                    <a:pt x="71342" y="209360"/>
                    <a:pt x="87058" y="212217"/>
                    <a:pt x="103822" y="212217"/>
                  </a:cubicBezTo>
                  <a:cubicBezTo>
                    <a:pt x="120586" y="212217"/>
                    <a:pt x="133636" y="209741"/>
                    <a:pt x="141732" y="204787"/>
                  </a:cubicBezTo>
                  <a:cubicBezTo>
                    <a:pt x="149828" y="199835"/>
                    <a:pt x="153829" y="192691"/>
                    <a:pt x="153829" y="183451"/>
                  </a:cubicBezTo>
                  <a:cubicBezTo>
                    <a:pt x="153829" y="180022"/>
                    <a:pt x="153162" y="176974"/>
                    <a:pt x="151829" y="174498"/>
                  </a:cubicBezTo>
                  <a:cubicBezTo>
                    <a:pt x="150495" y="172022"/>
                    <a:pt x="148018" y="169545"/>
                    <a:pt x="144209" y="167068"/>
                  </a:cubicBezTo>
                  <a:cubicBezTo>
                    <a:pt x="140398" y="164592"/>
                    <a:pt x="135255" y="162211"/>
                    <a:pt x="128683" y="159830"/>
                  </a:cubicBezTo>
                  <a:cubicBezTo>
                    <a:pt x="122110" y="157448"/>
                    <a:pt x="113633" y="154686"/>
                    <a:pt x="103251" y="151543"/>
                  </a:cubicBezTo>
                  <a:cubicBezTo>
                    <a:pt x="91821" y="148209"/>
                    <a:pt x="81534" y="144589"/>
                    <a:pt x="72485" y="140684"/>
                  </a:cubicBezTo>
                  <a:cubicBezTo>
                    <a:pt x="63436" y="136779"/>
                    <a:pt x="55721" y="132112"/>
                    <a:pt x="49244" y="126778"/>
                  </a:cubicBezTo>
                  <a:cubicBezTo>
                    <a:pt x="42863" y="121349"/>
                    <a:pt x="38005" y="114967"/>
                    <a:pt x="34671" y="107823"/>
                  </a:cubicBezTo>
                  <a:cubicBezTo>
                    <a:pt x="31337" y="100679"/>
                    <a:pt x="29718" y="92107"/>
                    <a:pt x="29718" y="82201"/>
                  </a:cubicBezTo>
                  <a:cubicBezTo>
                    <a:pt x="29718" y="57245"/>
                    <a:pt x="40100" y="37243"/>
                    <a:pt x="60769" y="22384"/>
                  </a:cubicBezTo>
                  <a:cubicBezTo>
                    <a:pt x="81439" y="7525"/>
                    <a:pt x="109823" y="0"/>
                    <a:pt x="145828" y="0"/>
                  </a:cubicBezTo>
                  <a:cubicBezTo>
                    <a:pt x="163163" y="0"/>
                    <a:pt x="179451" y="1524"/>
                    <a:pt x="194881" y="4477"/>
                  </a:cubicBezTo>
                  <a:cubicBezTo>
                    <a:pt x="210312" y="7429"/>
                    <a:pt x="223266" y="11525"/>
                    <a:pt x="234029" y="16669"/>
                  </a:cubicBezTo>
                  <a:lnTo>
                    <a:pt x="222504" y="74105"/>
                  </a:lnTo>
                  <a:lnTo>
                    <a:pt x="216027" y="74105"/>
                  </a:lnTo>
                  <a:cubicBezTo>
                    <a:pt x="207835" y="66103"/>
                    <a:pt x="197072" y="59436"/>
                    <a:pt x="183737" y="54007"/>
                  </a:cubicBezTo>
                  <a:cubicBezTo>
                    <a:pt x="170402" y="48578"/>
                    <a:pt x="155734" y="45910"/>
                    <a:pt x="139922" y="45910"/>
                  </a:cubicBezTo>
                  <a:cubicBezTo>
                    <a:pt x="124111" y="45910"/>
                    <a:pt x="112395" y="48292"/>
                    <a:pt x="103918" y="53054"/>
                  </a:cubicBezTo>
                  <a:cubicBezTo>
                    <a:pt x="95440" y="57817"/>
                    <a:pt x="91154" y="64389"/>
                    <a:pt x="91154" y="72866"/>
                  </a:cubicBezTo>
                  <a:cubicBezTo>
                    <a:pt x="91154" y="76772"/>
                    <a:pt x="91821" y="80010"/>
                    <a:pt x="93059" y="82582"/>
                  </a:cubicBezTo>
                  <a:cubicBezTo>
                    <a:pt x="94297" y="85153"/>
                    <a:pt x="96869" y="87630"/>
                    <a:pt x="100775" y="90106"/>
                  </a:cubicBezTo>
                  <a:cubicBezTo>
                    <a:pt x="104108" y="92297"/>
                    <a:pt x="109442" y="94774"/>
                    <a:pt x="116681" y="97345"/>
                  </a:cubicBezTo>
                  <a:cubicBezTo>
                    <a:pt x="123920" y="99917"/>
                    <a:pt x="132397" y="102680"/>
                    <a:pt x="142208" y="105442"/>
                  </a:cubicBezTo>
                  <a:cubicBezTo>
                    <a:pt x="168402" y="112966"/>
                    <a:pt x="187166" y="121730"/>
                    <a:pt x="198406" y="131731"/>
                  </a:cubicBezTo>
                  <a:cubicBezTo>
                    <a:pt x="209645" y="141732"/>
                    <a:pt x="215265" y="155353"/>
                    <a:pt x="215265" y="172593"/>
                  </a:cubicBezTo>
                  <a:cubicBezTo>
                    <a:pt x="215265" y="186976"/>
                    <a:pt x="212217" y="199644"/>
                    <a:pt x="206121" y="210598"/>
                  </a:cubicBezTo>
                  <a:cubicBezTo>
                    <a:pt x="200025" y="221551"/>
                    <a:pt x="191643" y="230410"/>
                    <a:pt x="180975" y="237172"/>
                  </a:cubicBezTo>
                  <a:cubicBezTo>
                    <a:pt x="169735" y="244412"/>
                    <a:pt x="156972" y="249745"/>
                    <a:pt x="142780" y="253079"/>
                  </a:cubicBezTo>
                  <a:cubicBezTo>
                    <a:pt x="128588" y="256413"/>
                    <a:pt x="112395" y="258128"/>
                    <a:pt x="94297" y="258128"/>
                  </a:cubicBezTo>
                  <a:close/>
                </a:path>
              </a:pathLst>
            </a:custGeom>
            <a:solidFill>
              <a:srgbClr val="004B6C"/>
            </a:solidFill>
            <a:ln w="9525" cap="flat">
              <a:noFill/>
              <a:prstDash val="solid"/>
              <a:miter/>
            </a:ln>
          </p:spPr>
          <p:txBody>
            <a:bodyPr rtlCol="0" anchor="ctr"/>
            <a:lstStyle/>
            <a:p>
              <a:endParaRPr lang="sv-SE"/>
            </a:p>
          </p:txBody>
        </p:sp>
        <p:sp>
          <p:nvSpPr>
            <p:cNvPr id="25" name="Frihandsfigur: Form 24">
              <a:extLst>
                <a:ext uri="{FF2B5EF4-FFF2-40B4-BE49-F238E27FC236}">
                  <a16:creationId xmlns:a16="http://schemas.microsoft.com/office/drawing/2014/main" id="{3121ED15-F69A-B494-9946-9C61B85203D5}"/>
                </a:ext>
              </a:extLst>
            </p:cNvPr>
            <p:cNvSpPr/>
            <p:nvPr/>
          </p:nvSpPr>
          <p:spPr>
            <a:xfrm>
              <a:off x="11484419" y="754919"/>
              <a:ext cx="217170" cy="249269"/>
            </a:xfrm>
            <a:custGeom>
              <a:avLst/>
              <a:gdLst>
                <a:gd name="connsiteX0" fmla="*/ 206788 w 217170"/>
                <a:gd name="connsiteY0" fmla="*/ 48197 h 249269"/>
                <a:gd name="connsiteX1" fmla="*/ 133826 w 217170"/>
                <a:gd name="connsiteY1" fmla="*/ 48197 h 249269"/>
                <a:gd name="connsiteX2" fmla="*/ 90202 w 217170"/>
                <a:gd name="connsiteY2" fmla="*/ 249269 h 249269"/>
                <a:gd name="connsiteX3" fmla="*/ 29432 w 217170"/>
                <a:gd name="connsiteY3" fmla="*/ 249269 h 249269"/>
                <a:gd name="connsiteX4" fmla="*/ 73057 w 217170"/>
                <a:gd name="connsiteY4" fmla="*/ 48197 h 249269"/>
                <a:gd name="connsiteX5" fmla="*/ 0 w 217170"/>
                <a:gd name="connsiteY5" fmla="*/ 48197 h 249269"/>
                <a:gd name="connsiteX6" fmla="*/ 10382 w 217170"/>
                <a:gd name="connsiteY6" fmla="*/ 0 h 249269"/>
                <a:gd name="connsiteX7" fmla="*/ 217170 w 217170"/>
                <a:gd name="connsiteY7" fmla="*/ 0 h 249269"/>
                <a:gd name="connsiteX8" fmla="*/ 206788 w 217170"/>
                <a:gd name="connsiteY8" fmla="*/ 48197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7170" h="249269">
                  <a:moveTo>
                    <a:pt x="206788" y="48197"/>
                  </a:moveTo>
                  <a:lnTo>
                    <a:pt x="133826" y="48197"/>
                  </a:lnTo>
                  <a:lnTo>
                    <a:pt x="90202" y="249269"/>
                  </a:lnTo>
                  <a:lnTo>
                    <a:pt x="29432" y="249269"/>
                  </a:lnTo>
                  <a:lnTo>
                    <a:pt x="73057" y="48197"/>
                  </a:lnTo>
                  <a:lnTo>
                    <a:pt x="0" y="48197"/>
                  </a:lnTo>
                  <a:lnTo>
                    <a:pt x="10382" y="0"/>
                  </a:lnTo>
                  <a:lnTo>
                    <a:pt x="217170" y="0"/>
                  </a:lnTo>
                  <a:lnTo>
                    <a:pt x="206788" y="48197"/>
                  </a:lnTo>
                  <a:close/>
                </a:path>
              </a:pathLst>
            </a:custGeom>
            <a:solidFill>
              <a:srgbClr val="004B6C"/>
            </a:solidFill>
            <a:ln w="9525" cap="flat">
              <a:noFill/>
              <a:prstDash val="solid"/>
              <a:miter/>
            </a:ln>
          </p:spPr>
          <p:txBody>
            <a:bodyPr rtlCol="0" anchor="ctr"/>
            <a:lstStyle/>
            <a:p>
              <a:endParaRPr lang="sv-SE"/>
            </a:p>
          </p:txBody>
        </p:sp>
      </p:grpSp>
    </p:spTree>
    <p:extLst>
      <p:ext uri="{BB962C8B-B14F-4D97-AF65-F5344CB8AC3E}">
        <p14:creationId xmlns:p14="http://schemas.microsoft.com/office/powerpoint/2010/main" val="608808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Startsida &amp; Blå vågen">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258EC79-F416-4E3D-A67E-4A13E8004581}"/>
              </a:ext>
            </a:extLst>
          </p:cNvPr>
          <p:cNvSpPr>
            <a:spLocks noGrp="1"/>
          </p:cNvSpPr>
          <p:nvPr>
            <p:ph type="ctrTitle"/>
          </p:nvPr>
        </p:nvSpPr>
        <p:spPr>
          <a:xfrm>
            <a:off x="431800" y="2205832"/>
            <a:ext cx="10351770" cy="2008981"/>
          </a:xfrm>
        </p:spPr>
        <p:txBody>
          <a:bodyPr anchor="b"/>
          <a:lstStyle>
            <a:lvl1pPr algn="l">
              <a:defRPr sz="6000"/>
            </a:lvl1pPr>
          </a:lstStyle>
          <a:p>
            <a:r>
              <a:rPr lang="sv-SE" dirty="0"/>
              <a:t>Klicka här för att ändra mall för rubrikformat</a:t>
            </a:r>
          </a:p>
        </p:txBody>
      </p:sp>
      <p:sp>
        <p:nvSpPr>
          <p:cNvPr id="3" name="Underrubrik 2">
            <a:extLst>
              <a:ext uri="{FF2B5EF4-FFF2-40B4-BE49-F238E27FC236}">
                <a16:creationId xmlns:a16="http://schemas.microsoft.com/office/drawing/2014/main" id="{0B04F11C-8931-4F2C-862F-B58C9926FB12}"/>
              </a:ext>
            </a:extLst>
          </p:cNvPr>
          <p:cNvSpPr>
            <a:spLocks noGrp="1"/>
          </p:cNvSpPr>
          <p:nvPr>
            <p:ph type="subTitle" idx="1"/>
          </p:nvPr>
        </p:nvSpPr>
        <p:spPr>
          <a:xfrm>
            <a:off x="431800" y="4437698"/>
            <a:ext cx="10354310" cy="1112838"/>
          </a:xfrm>
        </p:spPr>
        <p:txBody>
          <a:bodyPr/>
          <a:lstStyle>
            <a:lvl1pPr marL="0" indent="0" algn="l">
              <a:buNone/>
              <a:defRPr sz="20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ändra mall för underrubrikformat</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grpSp>
        <p:nvGrpSpPr>
          <p:cNvPr id="9" name="Bild 7">
            <a:extLst>
              <a:ext uri="{FF2B5EF4-FFF2-40B4-BE49-F238E27FC236}">
                <a16:creationId xmlns:a16="http://schemas.microsoft.com/office/drawing/2014/main" id="{99F87C7B-A589-B5EB-AFA4-453C2A297A8C}"/>
              </a:ext>
            </a:extLst>
          </p:cNvPr>
          <p:cNvGrpSpPr>
            <a:grpSpLocks noChangeAspect="1"/>
          </p:cNvGrpSpPr>
          <p:nvPr/>
        </p:nvGrpSpPr>
        <p:grpSpPr>
          <a:xfrm>
            <a:off x="10050463" y="431800"/>
            <a:ext cx="1704613" cy="432000"/>
            <a:chOff x="9764966" y="486885"/>
            <a:chExt cx="2061876" cy="522541"/>
          </a:xfrm>
        </p:grpSpPr>
        <p:sp>
          <p:nvSpPr>
            <p:cNvPr id="10" name="Frihandsfigur: Form 9">
              <a:extLst>
                <a:ext uri="{FF2B5EF4-FFF2-40B4-BE49-F238E27FC236}">
                  <a16:creationId xmlns:a16="http://schemas.microsoft.com/office/drawing/2014/main" id="{C077DE08-9A8B-C4A4-26CE-C1634C30DBB2}"/>
                </a:ext>
              </a:extLst>
            </p:cNvPr>
            <p:cNvSpPr/>
            <p:nvPr/>
          </p:nvSpPr>
          <p:spPr>
            <a:xfrm>
              <a:off x="9764966" y="487552"/>
              <a:ext cx="211454" cy="258508"/>
            </a:xfrm>
            <a:custGeom>
              <a:avLst/>
              <a:gdLst>
                <a:gd name="connsiteX0" fmla="*/ 83915 w 211454"/>
                <a:gd name="connsiteY0" fmla="*/ 258509 h 258508"/>
                <a:gd name="connsiteX1" fmla="*/ 40481 w 211454"/>
                <a:gd name="connsiteY1" fmla="*/ 253365 h 258508"/>
                <a:gd name="connsiteX2" fmla="*/ 0 w 211454"/>
                <a:gd name="connsiteY2" fmla="*/ 237744 h 258508"/>
                <a:gd name="connsiteX3" fmla="*/ 7525 w 211454"/>
                <a:gd name="connsiteY3" fmla="*/ 199739 h 258508"/>
                <a:gd name="connsiteX4" fmla="*/ 9716 w 211454"/>
                <a:gd name="connsiteY4" fmla="*/ 199739 h 258508"/>
                <a:gd name="connsiteX5" fmla="*/ 46768 w 211454"/>
                <a:gd name="connsiteY5" fmla="*/ 223075 h 258508"/>
                <a:gd name="connsiteX6" fmla="*/ 89154 w 211454"/>
                <a:gd name="connsiteY6" fmla="*/ 231172 h 258508"/>
                <a:gd name="connsiteX7" fmla="*/ 140494 w 211454"/>
                <a:gd name="connsiteY7" fmla="*/ 216979 h 258508"/>
                <a:gd name="connsiteX8" fmla="*/ 158401 w 211454"/>
                <a:gd name="connsiteY8" fmla="*/ 180880 h 258508"/>
                <a:gd name="connsiteX9" fmla="*/ 152019 w 211454"/>
                <a:gd name="connsiteY9" fmla="*/ 161639 h 258508"/>
                <a:gd name="connsiteX10" fmla="*/ 133350 w 211454"/>
                <a:gd name="connsiteY10" fmla="*/ 150209 h 258508"/>
                <a:gd name="connsiteX11" fmla="*/ 109061 w 211454"/>
                <a:gd name="connsiteY11" fmla="*/ 144399 h 258508"/>
                <a:gd name="connsiteX12" fmla="*/ 82201 w 211454"/>
                <a:gd name="connsiteY12" fmla="*/ 138494 h 258508"/>
                <a:gd name="connsiteX13" fmla="*/ 44005 w 211454"/>
                <a:gd name="connsiteY13" fmla="*/ 118396 h 258508"/>
                <a:gd name="connsiteX14" fmla="*/ 30480 w 211454"/>
                <a:gd name="connsiteY14" fmla="*/ 83058 h 258508"/>
                <a:gd name="connsiteX15" fmla="*/ 58865 w 211454"/>
                <a:gd name="connsiteY15" fmla="*/ 23717 h 258508"/>
                <a:gd name="connsiteX16" fmla="*/ 132302 w 211454"/>
                <a:gd name="connsiteY16" fmla="*/ 0 h 258508"/>
                <a:gd name="connsiteX17" fmla="*/ 176879 w 211454"/>
                <a:gd name="connsiteY17" fmla="*/ 5429 h 258508"/>
                <a:gd name="connsiteX18" fmla="*/ 211455 w 211454"/>
                <a:gd name="connsiteY18" fmla="*/ 18193 h 258508"/>
                <a:gd name="connsiteX19" fmla="*/ 204406 w 211454"/>
                <a:gd name="connsiteY19" fmla="*/ 53816 h 258508"/>
                <a:gd name="connsiteX20" fmla="*/ 202216 w 211454"/>
                <a:gd name="connsiteY20" fmla="*/ 53816 h 258508"/>
                <a:gd name="connsiteX21" fmla="*/ 170307 w 211454"/>
                <a:gd name="connsiteY21" fmla="*/ 35052 h 258508"/>
                <a:gd name="connsiteX22" fmla="*/ 126778 w 211454"/>
                <a:gd name="connsiteY22" fmla="*/ 27146 h 258508"/>
                <a:gd name="connsiteX23" fmla="*/ 81058 w 211454"/>
                <a:gd name="connsiteY23" fmla="*/ 40576 h 258508"/>
                <a:gd name="connsiteX24" fmla="*/ 64008 w 211454"/>
                <a:gd name="connsiteY24" fmla="*/ 74581 h 258508"/>
                <a:gd name="connsiteX25" fmla="*/ 70104 w 211454"/>
                <a:gd name="connsiteY25" fmla="*/ 94012 h 258508"/>
                <a:gd name="connsiteX26" fmla="*/ 92012 w 211454"/>
                <a:gd name="connsiteY26" fmla="*/ 106585 h 258508"/>
                <a:gd name="connsiteX27" fmla="*/ 118777 w 211454"/>
                <a:gd name="connsiteY27" fmla="*/ 112681 h 258508"/>
                <a:gd name="connsiteX28" fmla="*/ 146780 w 211454"/>
                <a:gd name="connsiteY28" fmla="*/ 119444 h 258508"/>
                <a:gd name="connsiteX29" fmla="*/ 180689 w 211454"/>
                <a:gd name="connsiteY29" fmla="*/ 138874 h 258508"/>
                <a:gd name="connsiteX30" fmla="*/ 192215 w 211454"/>
                <a:gd name="connsiteY30" fmla="*/ 171355 h 258508"/>
                <a:gd name="connsiteX31" fmla="*/ 184690 w 211454"/>
                <a:gd name="connsiteY31" fmla="*/ 204025 h 258508"/>
                <a:gd name="connsiteX32" fmla="*/ 163640 w 211454"/>
                <a:gd name="connsiteY32" fmla="*/ 231839 h 258508"/>
                <a:gd name="connsiteX33" fmla="*/ 129730 w 211454"/>
                <a:gd name="connsiteY33" fmla="*/ 251270 h 258508"/>
                <a:gd name="connsiteX34" fmla="*/ 83820 w 211454"/>
                <a:gd name="connsiteY34" fmla="*/ 258318 h 258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11454" h="258508">
                  <a:moveTo>
                    <a:pt x="83915" y="258509"/>
                  </a:moveTo>
                  <a:cubicBezTo>
                    <a:pt x="68675" y="258509"/>
                    <a:pt x="54197" y="256794"/>
                    <a:pt x="40481" y="253365"/>
                  </a:cubicBezTo>
                  <a:cubicBezTo>
                    <a:pt x="26765" y="249936"/>
                    <a:pt x="13240" y="244697"/>
                    <a:pt x="0" y="237744"/>
                  </a:cubicBezTo>
                  <a:lnTo>
                    <a:pt x="7525" y="199739"/>
                  </a:lnTo>
                  <a:lnTo>
                    <a:pt x="9716" y="199739"/>
                  </a:lnTo>
                  <a:cubicBezTo>
                    <a:pt x="19812" y="209931"/>
                    <a:pt x="32099" y="217646"/>
                    <a:pt x="46768" y="223075"/>
                  </a:cubicBezTo>
                  <a:cubicBezTo>
                    <a:pt x="61436" y="228505"/>
                    <a:pt x="75533" y="231172"/>
                    <a:pt x="89154" y="231172"/>
                  </a:cubicBezTo>
                  <a:cubicBezTo>
                    <a:pt x="111538" y="231172"/>
                    <a:pt x="128588" y="226409"/>
                    <a:pt x="140494" y="216979"/>
                  </a:cubicBezTo>
                  <a:cubicBezTo>
                    <a:pt x="152400" y="207550"/>
                    <a:pt x="158401" y="195548"/>
                    <a:pt x="158401" y="180880"/>
                  </a:cubicBezTo>
                  <a:cubicBezTo>
                    <a:pt x="158401" y="173165"/>
                    <a:pt x="156305" y="166783"/>
                    <a:pt x="152019" y="161639"/>
                  </a:cubicBezTo>
                  <a:cubicBezTo>
                    <a:pt x="147733" y="156496"/>
                    <a:pt x="141541" y="152686"/>
                    <a:pt x="133350" y="150209"/>
                  </a:cubicBezTo>
                  <a:cubicBezTo>
                    <a:pt x="126492" y="148209"/>
                    <a:pt x="118396" y="146304"/>
                    <a:pt x="109061" y="144399"/>
                  </a:cubicBezTo>
                  <a:cubicBezTo>
                    <a:pt x="99727" y="142494"/>
                    <a:pt x="90773" y="140589"/>
                    <a:pt x="82201" y="138494"/>
                  </a:cubicBezTo>
                  <a:cubicBezTo>
                    <a:pt x="65722" y="134588"/>
                    <a:pt x="52959" y="127921"/>
                    <a:pt x="44005" y="118396"/>
                  </a:cubicBezTo>
                  <a:cubicBezTo>
                    <a:pt x="35052" y="108871"/>
                    <a:pt x="30480" y="97155"/>
                    <a:pt x="30480" y="83058"/>
                  </a:cubicBezTo>
                  <a:cubicBezTo>
                    <a:pt x="30480" y="59246"/>
                    <a:pt x="39910" y="39529"/>
                    <a:pt x="58865" y="23717"/>
                  </a:cubicBezTo>
                  <a:cubicBezTo>
                    <a:pt x="77819" y="7906"/>
                    <a:pt x="102298" y="0"/>
                    <a:pt x="132302" y="0"/>
                  </a:cubicBezTo>
                  <a:cubicBezTo>
                    <a:pt x="148685" y="0"/>
                    <a:pt x="163544" y="1810"/>
                    <a:pt x="176879" y="5429"/>
                  </a:cubicBezTo>
                  <a:cubicBezTo>
                    <a:pt x="190214" y="9049"/>
                    <a:pt x="201740" y="13335"/>
                    <a:pt x="211455" y="18193"/>
                  </a:cubicBezTo>
                  <a:lnTo>
                    <a:pt x="204406" y="53816"/>
                  </a:lnTo>
                  <a:lnTo>
                    <a:pt x="202216" y="53816"/>
                  </a:lnTo>
                  <a:cubicBezTo>
                    <a:pt x="194786" y="46577"/>
                    <a:pt x="184118" y="40291"/>
                    <a:pt x="170307" y="35052"/>
                  </a:cubicBezTo>
                  <a:cubicBezTo>
                    <a:pt x="156496" y="29813"/>
                    <a:pt x="142018" y="27146"/>
                    <a:pt x="126778" y="27146"/>
                  </a:cubicBezTo>
                  <a:cubicBezTo>
                    <a:pt x="107728" y="27146"/>
                    <a:pt x="92488" y="31623"/>
                    <a:pt x="81058" y="40576"/>
                  </a:cubicBezTo>
                  <a:cubicBezTo>
                    <a:pt x="69628" y="49530"/>
                    <a:pt x="64008" y="60865"/>
                    <a:pt x="64008" y="74581"/>
                  </a:cubicBezTo>
                  <a:cubicBezTo>
                    <a:pt x="64008" y="81915"/>
                    <a:pt x="66008" y="88392"/>
                    <a:pt x="70104" y="94012"/>
                  </a:cubicBezTo>
                  <a:cubicBezTo>
                    <a:pt x="74200" y="99631"/>
                    <a:pt x="81439" y="103822"/>
                    <a:pt x="92012" y="106585"/>
                  </a:cubicBezTo>
                  <a:cubicBezTo>
                    <a:pt x="98679" y="108299"/>
                    <a:pt x="107632" y="110299"/>
                    <a:pt x="118777" y="112681"/>
                  </a:cubicBezTo>
                  <a:cubicBezTo>
                    <a:pt x="129921" y="115062"/>
                    <a:pt x="139255" y="117348"/>
                    <a:pt x="146780" y="119444"/>
                  </a:cubicBezTo>
                  <a:cubicBezTo>
                    <a:pt x="161639" y="123825"/>
                    <a:pt x="172974" y="130302"/>
                    <a:pt x="180689" y="138874"/>
                  </a:cubicBezTo>
                  <a:cubicBezTo>
                    <a:pt x="188404" y="147447"/>
                    <a:pt x="192215" y="158305"/>
                    <a:pt x="192215" y="171355"/>
                  </a:cubicBezTo>
                  <a:cubicBezTo>
                    <a:pt x="192215" y="182309"/>
                    <a:pt x="189738" y="193167"/>
                    <a:pt x="184690" y="204025"/>
                  </a:cubicBezTo>
                  <a:cubicBezTo>
                    <a:pt x="179641" y="214884"/>
                    <a:pt x="172593" y="224123"/>
                    <a:pt x="163640" y="231839"/>
                  </a:cubicBezTo>
                  <a:cubicBezTo>
                    <a:pt x="154019" y="240125"/>
                    <a:pt x="142685" y="246602"/>
                    <a:pt x="129730" y="251270"/>
                  </a:cubicBezTo>
                  <a:cubicBezTo>
                    <a:pt x="116776" y="255937"/>
                    <a:pt x="101441" y="258318"/>
                    <a:pt x="83820" y="258318"/>
                  </a:cubicBezTo>
                  <a:close/>
                </a:path>
              </a:pathLst>
            </a:custGeom>
            <a:solidFill>
              <a:srgbClr val="92A777"/>
            </a:solidFill>
            <a:ln w="9525" cap="flat">
              <a:noFill/>
              <a:prstDash val="solid"/>
              <a:miter/>
            </a:ln>
          </p:spPr>
          <p:txBody>
            <a:bodyPr rtlCol="0" anchor="ctr"/>
            <a:lstStyle/>
            <a:p>
              <a:endParaRPr lang="sv-SE"/>
            </a:p>
          </p:txBody>
        </p:sp>
        <p:sp>
          <p:nvSpPr>
            <p:cNvPr id="11" name="Frihandsfigur: Form 10">
              <a:extLst>
                <a:ext uri="{FF2B5EF4-FFF2-40B4-BE49-F238E27FC236}">
                  <a16:creationId xmlns:a16="http://schemas.microsoft.com/office/drawing/2014/main" id="{70B85D7A-223A-E3D8-BE42-DDF2331B6591}"/>
                </a:ext>
              </a:extLst>
            </p:cNvPr>
            <p:cNvSpPr/>
            <p:nvPr/>
          </p:nvSpPr>
          <p:spPr>
            <a:xfrm>
              <a:off x="10004805" y="492219"/>
              <a:ext cx="204596" cy="249269"/>
            </a:xfrm>
            <a:custGeom>
              <a:avLst/>
              <a:gdLst>
                <a:gd name="connsiteX0" fmla="*/ 198596 w 204596"/>
                <a:gd name="connsiteY0" fmla="*/ 28099 h 249269"/>
                <a:gd name="connsiteX1" fmla="*/ 115062 w 204596"/>
                <a:gd name="connsiteY1" fmla="*/ 28099 h 249269"/>
                <a:gd name="connsiteX2" fmla="*/ 67056 w 204596"/>
                <a:gd name="connsiteY2" fmla="*/ 249269 h 249269"/>
                <a:gd name="connsiteX3" fmla="*/ 35528 w 204596"/>
                <a:gd name="connsiteY3" fmla="*/ 249269 h 249269"/>
                <a:gd name="connsiteX4" fmla="*/ 83534 w 204596"/>
                <a:gd name="connsiteY4" fmla="*/ 28099 h 249269"/>
                <a:gd name="connsiteX5" fmla="*/ 0 w 204596"/>
                <a:gd name="connsiteY5" fmla="*/ 28099 h 249269"/>
                <a:gd name="connsiteX6" fmla="*/ 6001 w 204596"/>
                <a:gd name="connsiteY6" fmla="*/ 0 h 249269"/>
                <a:gd name="connsiteX7" fmla="*/ 204597 w 204596"/>
                <a:gd name="connsiteY7" fmla="*/ 0 h 249269"/>
                <a:gd name="connsiteX8" fmla="*/ 198596 w 204596"/>
                <a:gd name="connsiteY8" fmla="*/ 2809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4596" h="249269">
                  <a:moveTo>
                    <a:pt x="198596" y="28099"/>
                  </a:moveTo>
                  <a:lnTo>
                    <a:pt x="115062" y="28099"/>
                  </a:lnTo>
                  <a:lnTo>
                    <a:pt x="67056" y="249269"/>
                  </a:lnTo>
                  <a:lnTo>
                    <a:pt x="35528" y="249269"/>
                  </a:lnTo>
                  <a:lnTo>
                    <a:pt x="83534" y="28099"/>
                  </a:lnTo>
                  <a:lnTo>
                    <a:pt x="0" y="28099"/>
                  </a:lnTo>
                  <a:lnTo>
                    <a:pt x="6001" y="0"/>
                  </a:lnTo>
                  <a:lnTo>
                    <a:pt x="204597" y="0"/>
                  </a:lnTo>
                  <a:lnTo>
                    <a:pt x="198596" y="28099"/>
                  </a:lnTo>
                  <a:close/>
                </a:path>
              </a:pathLst>
            </a:custGeom>
            <a:solidFill>
              <a:srgbClr val="92A777"/>
            </a:solidFill>
            <a:ln w="9525" cap="flat">
              <a:noFill/>
              <a:prstDash val="solid"/>
              <a:miter/>
            </a:ln>
          </p:spPr>
          <p:txBody>
            <a:bodyPr rtlCol="0" anchor="ctr"/>
            <a:lstStyle/>
            <a:p>
              <a:endParaRPr lang="sv-SE"/>
            </a:p>
          </p:txBody>
        </p:sp>
        <p:sp>
          <p:nvSpPr>
            <p:cNvPr id="12" name="Frihandsfigur: Form 11">
              <a:extLst>
                <a:ext uri="{FF2B5EF4-FFF2-40B4-BE49-F238E27FC236}">
                  <a16:creationId xmlns:a16="http://schemas.microsoft.com/office/drawing/2014/main" id="{DBCBCECE-3DEC-87C9-AD78-5EC0ABD50BE6}"/>
                </a:ext>
              </a:extLst>
            </p:cNvPr>
            <p:cNvSpPr/>
            <p:nvPr/>
          </p:nvSpPr>
          <p:spPr>
            <a:xfrm>
              <a:off x="10196829" y="486885"/>
              <a:ext cx="224885" cy="259746"/>
            </a:xfrm>
            <a:custGeom>
              <a:avLst/>
              <a:gdLst>
                <a:gd name="connsiteX0" fmla="*/ 224885 w 224885"/>
                <a:gd name="connsiteY0" fmla="*/ 93536 h 259746"/>
                <a:gd name="connsiteX1" fmla="*/ 215646 w 224885"/>
                <a:gd name="connsiteY1" fmla="*/ 156115 h 259746"/>
                <a:gd name="connsiteX2" fmla="*/ 188976 w 224885"/>
                <a:gd name="connsiteY2" fmla="*/ 209169 h 259746"/>
                <a:gd name="connsiteX3" fmla="*/ 145828 w 224885"/>
                <a:gd name="connsiteY3" fmla="*/ 246221 h 259746"/>
                <a:gd name="connsiteX4" fmla="*/ 89059 w 224885"/>
                <a:gd name="connsiteY4" fmla="*/ 259747 h 259746"/>
                <a:gd name="connsiteX5" fmla="*/ 23622 w 224885"/>
                <a:gd name="connsiteY5" fmla="*/ 235363 h 259746"/>
                <a:gd name="connsiteX6" fmla="*/ 0 w 224885"/>
                <a:gd name="connsiteY6" fmla="*/ 166116 h 259746"/>
                <a:gd name="connsiteX7" fmla="*/ 9430 w 224885"/>
                <a:gd name="connsiteY7" fmla="*/ 102298 h 259746"/>
                <a:gd name="connsiteX8" fmla="*/ 36671 w 224885"/>
                <a:gd name="connsiteY8" fmla="*/ 49435 h 259746"/>
                <a:gd name="connsiteX9" fmla="*/ 79534 w 224885"/>
                <a:gd name="connsiteY9" fmla="*/ 13525 h 259746"/>
                <a:gd name="connsiteX10" fmla="*/ 135636 w 224885"/>
                <a:gd name="connsiteY10" fmla="*/ 0 h 259746"/>
                <a:gd name="connsiteX11" fmla="*/ 201073 w 224885"/>
                <a:gd name="connsiteY11" fmla="*/ 24194 h 259746"/>
                <a:gd name="connsiteX12" fmla="*/ 224790 w 224885"/>
                <a:gd name="connsiteY12" fmla="*/ 93440 h 259746"/>
                <a:gd name="connsiteX13" fmla="*/ 165163 w 224885"/>
                <a:gd name="connsiteY13" fmla="*/ 192691 h 259746"/>
                <a:gd name="connsiteX14" fmla="*/ 185166 w 224885"/>
                <a:gd name="connsiteY14" fmla="*/ 150114 h 259746"/>
                <a:gd name="connsiteX15" fmla="*/ 191929 w 224885"/>
                <a:gd name="connsiteY15" fmla="*/ 98298 h 259746"/>
                <a:gd name="connsiteX16" fmla="*/ 175831 w 224885"/>
                <a:gd name="connsiteY16" fmla="*/ 45815 h 259746"/>
                <a:gd name="connsiteX17" fmla="*/ 130778 w 224885"/>
                <a:gd name="connsiteY17" fmla="*/ 27527 h 259746"/>
                <a:gd name="connsiteX18" fmla="*/ 90202 w 224885"/>
                <a:gd name="connsiteY18" fmla="*/ 38481 h 259746"/>
                <a:gd name="connsiteX19" fmla="*/ 59055 w 224885"/>
                <a:gd name="connsiteY19" fmla="*/ 68199 h 259746"/>
                <a:gd name="connsiteX20" fmla="*/ 39719 w 224885"/>
                <a:gd name="connsiteY20" fmla="*/ 110966 h 259746"/>
                <a:gd name="connsiteX21" fmla="*/ 32956 w 224885"/>
                <a:gd name="connsiteY21" fmla="*/ 161068 h 259746"/>
                <a:gd name="connsiteX22" fmla="*/ 49054 w 224885"/>
                <a:gd name="connsiteY22" fmla="*/ 214027 h 259746"/>
                <a:gd name="connsiteX23" fmla="*/ 94298 w 224885"/>
                <a:gd name="connsiteY23" fmla="*/ 232505 h 259746"/>
                <a:gd name="connsiteX24" fmla="*/ 134684 w 224885"/>
                <a:gd name="connsiteY24" fmla="*/ 221647 h 259746"/>
                <a:gd name="connsiteX25" fmla="*/ 165259 w 224885"/>
                <a:gd name="connsiteY25" fmla="*/ 192691 h 259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24885" h="259746">
                  <a:moveTo>
                    <a:pt x="224885" y="93536"/>
                  </a:moveTo>
                  <a:cubicBezTo>
                    <a:pt x="224885" y="115157"/>
                    <a:pt x="221837" y="136017"/>
                    <a:pt x="215646" y="156115"/>
                  </a:cubicBezTo>
                  <a:cubicBezTo>
                    <a:pt x="209455" y="176213"/>
                    <a:pt x="200596" y="193929"/>
                    <a:pt x="188976" y="209169"/>
                  </a:cubicBezTo>
                  <a:cubicBezTo>
                    <a:pt x="176975" y="224885"/>
                    <a:pt x="162687" y="237268"/>
                    <a:pt x="145828" y="246221"/>
                  </a:cubicBezTo>
                  <a:cubicBezTo>
                    <a:pt x="128969" y="255175"/>
                    <a:pt x="110109" y="259747"/>
                    <a:pt x="89059" y="259747"/>
                  </a:cubicBezTo>
                  <a:cubicBezTo>
                    <a:pt x="61150" y="259747"/>
                    <a:pt x="39338" y="251650"/>
                    <a:pt x="23622" y="235363"/>
                  </a:cubicBezTo>
                  <a:cubicBezTo>
                    <a:pt x="7906" y="219075"/>
                    <a:pt x="0" y="196024"/>
                    <a:pt x="0" y="166116"/>
                  </a:cubicBezTo>
                  <a:cubicBezTo>
                    <a:pt x="0" y="143351"/>
                    <a:pt x="3143" y="122111"/>
                    <a:pt x="9430" y="102298"/>
                  </a:cubicBezTo>
                  <a:cubicBezTo>
                    <a:pt x="15716" y="82487"/>
                    <a:pt x="24765" y="64865"/>
                    <a:pt x="36671" y="49435"/>
                  </a:cubicBezTo>
                  <a:cubicBezTo>
                    <a:pt x="48196" y="34480"/>
                    <a:pt x="62484" y="22479"/>
                    <a:pt x="79534" y="13525"/>
                  </a:cubicBezTo>
                  <a:cubicBezTo>
                    <a:pt x="96583" y="4572"/>
                    <a:pt x="115252" y="0"/>
                    <a:pt x="135636" y="0"/>
                  </a:cubicBezTo>
                  <a:cubicBezTo>
                    <a:pt x="163449" y="0"/>
                    <a:pt x="185261" y="8096"/>
                    <a:pt x="201073" y="24194"/>
                  </a:cubicBezTo>
                  <a:cubicBezTo>
                    <a:pt x="216884" y="40291"/>
                    <a:pt x="224790" y="63437"/>
                    <a:pt x="224790" y="93440"/>
                  </a:cubicBezTo>
                  <a:close/>
                  <a:moveTo>
                    <a:pt x="165163" y="192691"/>
                  </a:moveTo>
                  <a:cubicBezTo>
                    <a:pt x="174022" y="179927"/>
                    <a:pt x="180594" y="165735"/>
                    <a:pt x="185166" y="150114"/>
                  </a:cubicBezTo>
                  <a:cubicBezTo>
                    <a:pt x="189738" y="134493"/>
                    <a:pt x="191929" y="117157"/>
                    <a:pt x="191929" y="98298"/>
                  </a:cubicBezTo>
                  <a:cubicBezTo>
                    <a:pt x="191929" y="75533"/>
                    <a:pt x="186595" y="58007"/>
                    <a:pt x="175831" y="45815"/>
                  </a:cubicBezTo>
                  <a:cubicBezTo>
                    <a:pt x="165068" y="33623"/>
                    <a:pt x="150019" y="27527"/>
                    <a:pt x="130778" y="27527"/>
                  </a:cubicBezTo>
                  <a:cubicBezTo>
                    <a:pt x="115824" y="27527"/>
                    <a:pt x="102203" y="31147"/>
                    <a:pt x="90202" y="38481"/>
                  </a:cubicBezTo>
                  <a:cubicBezTo>
                    <a:pt x="78200" y="45815"/>
                    <a:pt x="67723" y="55721"/>
                    <a:pt x="59055" y="68199"/>
                  </a:cubicBezTo>
                  <a:cubicBezTo>
                    <a:pt x="50673" y="80486"/>
                    <a:pt x="44196" y="94774"/>
                    <a:pt x="39719" y="110966"/>
                  </a:cubicBezTo>
                  <a:cubicBezTo>
                    <a:pt x="35242" y="127159"/>
                    <a:pt x="32956" y="143923"/>
                    <a:pt x="32956" y="161068"/>
                  </a:cubicBezTo>
                  <a:cubicBezTo>
                    <a:pt x="32956" y="184023"/>
                    <a:pt x="38290" y="201740"/>
                    <a:pt x="49054" y="214027"/>
                  </a:cubicBezTo>
                  <a:cubicBezTo>
                    <a:pt x="59817" y="226314"/>
                    <a:pt x="74867" y="232505"/>
                    <a:pt x="94298" y="232505"/>
                  </a:cubicBezTo>
                  <a:cubicBezTo>
                    <a:pt x="109061" y="232505"/>
                    <a:pt x="122587" y="228886"/>
                    <a:pt x="134684" y="221647"/>
                  </a:cubicBezTo>
                  <a:cubicBezTo>
                    <a:pt x="146780" y="214408"/>
                    <a:pt x="156972" y="204692"/>
                    <a:pt x="165259" y="192691"/>
                  </a:cubicBezTo>
                  <a:close/>
                </a:path>
              </a:pathLst>
            </a:custGeom>
            <a:solidFill>
              <a:srgbClr val="92A777"/>
            </a:solidFill>
            <a:ln w="9525" cap="flat">
              <a:noFill/>
              <a:prstDash val="solid"/>
              <a:miter/>
            </a:ln>
          </p:spPr>
          <p:txBody>
            <a:bodyPr rtlCol="0" anchor="ctr"/>
            <a:lstStyle/>
            <a:p>
              <a:endParaRPr lang="sv-SE"/>
            </a:p>
          </p:txBody>
        </p:sp>
        <p:sp>
          <p:nvSpPr>
            <p:cNvPr id="13" name="Frihandsfigur: Form 12">
              <a:extLst>
                <a:ext uri="{FF2B5EF4-FFF2-40B4-BE49-F238E27FC236}">
                  <a16:creationId xmlns:a16="http://schemas.microsoft.com/office/drawing/2014/main" id="{A4D85A39-6BF1-B55A-644D-D019C4C4687F}"/>
                </a:ext>
              </a:extLst>
            </p:cNvPr>
            <p:cNvSpPr/>
            <p:nvPr/>
          </p:nvSpPr>
          <p:spPr>
            <a:xfrm>
              <a:off x="10450384" y="487743"/>
              <a:ext cx="216693" cy="258413"/>
            </a:xfrm>
            <a:custGeom>
              <a:avLst/>
              <a:gdLst>
                <a:gd name="connsiteX0" fmla="*/ 95155 w 216693"/>
                <a:gd name="connsiteY0" fmla="*/ 258318 h 258413"/>
                <a:gd name="connsiteX1" fmla="*/ 25337 w 216693"/>
                <a:gd name="connsiteY1" fmla="*/ 233744 h 258413"/>
                <a:gd name="connsiteX2" fmla="*/ 0 w 216693"/>
                <a:gd name="connsiteY2" fmla="*/ 164211 h 258413"/>
                <a:gd name="connsiteX3" fmla="*/ 9716 w 216693"/>
                <a:gd name="connsiteY3" fmla="*/ 99917 h 258413"/>
                <a:gd name="connsiteX4" fmla="*/ 37719 w 216693"/>
                <a:gd name="connsiteY4" fmla="*/ 47720 h 258413"/>
                <a:gd name="connsiteX5" fmla="*/ 82201 w 216693"/>
                <a:gd name="connsiteY5" fmla="*/ 12764 h 258413"/>
                <a:gd name="connsiteX6" fmla="*/ 141161 w 216693"/>
                <a:gd name="connsiteY6" fmla="*/ 0 h 258413"/>
                <a:gd name="connsiteX7" fmla="*/ 179546 w 216693"/>
                <a:gd name="connsiteY7" fmla="*/ 5239 h 258413"/>
                <a:gd name="connsiteX8" fmla="*/ 216694 w 216693"/>
                <a:gd name="connsiteY8" fmla="*/ 21907 h 258413"/>
                <a:gd name="connsiteX9" fmla="*/ 209645 w 216693"/>
                <a:gd name="connsiteY9" fmla="*/ 59436 h 258413"/>
                <a:gd name="connsiteX10" fmla="*/ 207264 w 216693"/>
                <a:gd name="connsiteY10" fmla="*/ 59436 h 258413"/>
                <a:gd name="connsiteX11" fmla="*/ 196787 w 216693"/>
                <a:gd name="connsiteY11" fmla="*/ 49149 h 258413"/>
                <a:gd name="connsiteX12" fmla="*/ 180975 w 216693"/>
                <a:gd name="connsiteY12" fmla="*/ 38671 h 258413"/>
                <a:gd name="connsiteX13" fmla="*/ 160401 w 216693"/>
                <a:gd name="connsiteY13" fmla="*/ 30575 h 258413"/>
                <a:gd name="connsiteX14" fmla="*/ 134017 w 216693"/>
                <a:gd name="connsiteY14" fmla="*/ 27337 h 258413"/>
                <a:gd name="connsiteX15" fmla="*/ 93631 w 216693"/>
                <a:gd name="connsiteY15" fmla="*/ 37147 h 258413"/>
                <a:gd name="connsiteX16" fmla="*/ 61722 w 216693"/>
                <a:gd name="connsiteY16" fmla="*/ 64579 h 258413"/>
                <a:gd name="connsiteX17" fmla="*/ 40958 w 216693"/>
                <a:gd name="connsiteY17" fmla="*/ 106108 h 258413"/>
                <a:gd name="connsiteX18" fmla="*/ 33433 w 216693"/>
                <a:gd name="connsiteY18" fmla="*/ 158210 h 258413"/>
                <a:gd name="connsiteX19" fmla="*/ 50292 w 216693"/>
                <a:gd name="connsiteY19" fmla="*/ 211931 h 258413"/>
                <a:gd name="connsiteX20" fmla="*/ 98870 w 216693"/>
                <a:gd name="connsiteY20" fmla="*/ 231076 h 258413"/>
                <a:gd name="connsiteX21" fmla="*/ 127254 w 216693"/>
                <a:gd name="connsiteY21" fmla="*/ 227457 h 258413"/>
                <a:gd name="connsiteX22" fmla="*/ 151733 w 216693"/>
                <a:gd name="connsiteY22" fmla="*/ 218313 h 258413"/>
                <a:gd name="connsiteX23" fmla="*/ 170117 w 216693"/>
                <a:gd name="connsiteY23" fmla="*/ 207359 h 258413"/>
                <a:gd name="connsiteX24" fmla="*/ 184118 w 216693"/>
                <a:gd name="connsiteY24" fmla="*/ 196787 h 258413"/>
                <a:gd name="connsiteX25" fmla="*/ 186309 w 216693"/>
                <a:gd name="connsiteY25" fmla="*/ 196787 h 258413"/>
                <a:gd name="connsiteX26" fmla="*/ 178880 w 216693"/>
                <a:gd name="connsiteY26" fmla="*/ 235268 h 258413"/>
                <a:gd name="connsiteX27" fmla="*/ 140875 w 216693"/>
                <a:gd name="connsiteY27" fmla="*/ 251269 h 258413"/>
                <a:gd name="connsiteX28" fmla="*/ 95155 w 216693"/>
                <a:gd name="connsiteY28" fmla="*/ 258413 h 258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16693" h="258413">
                  <a:moveTo>
                    <a:pt x="95155" y="258318"/>
                  </a:moveTo>
                  <a:cubicBezTo>
                    <a:pt x="65532" y="258318"/>
                    <a:pt x="42196" y="250126"/>
                    <a:pt x="25337" y="233744"/>
                  </a:cubicBezTo>
                  <a:cubicBezTo>
                    <a:pt x="8477" y="217361"/>
                    <a:pt x="0" y="194215"/>
                    <a:pt x="0" y="164211"/>
                  </a:cubicBezTo>
                  <a:cubicBezTo>
                    <a:pt x="0" y="141256"/>
                    <a:pt x="3239" y="119824"/>
                    <a:pt x="9716" y="99917"/>
                  </a:cubicBezTo>
                  <a:cubicBezTo>
                    <a:pt x="16193" y="80010"/>
                    <a:pt x="25527" y="62674"/>
                    <a:pt x="37719" y="47720"/>
                  </a:cubicBezTo>
                  <a:cubicBezTo>
                    <a:pt x="49816" y="32956"/>
                    <a:pt x="64580" y="21336"/>
                    <a:pt x="82201" y="12764"/>
                  </a:cubicBezTo>
                  <a:cubicBezTo>
                    <a:pt x="99822" y="4191"/>
                    <a:pt x="119444" y="0"/>
                    <a:pt x="141161" y="0"/>
                  </a:cubicBezTo>
                  <a:cubicBezTo>
                    <a:pt x="154686" y="0"/>
                    <a:pt x="167450" y="1715"/>
                    <a:pt x="179546" y="5239"/>
                  </a:cubicBezTo>
                  <a:cubicBezTo>
                    <a:pt x="191643" y="8763"/>
                    <a:pt x="203930" y="14288"/>
                    <a:pt x="216694" y="21907"/>
                  </a:cubicBezTo>
                  <a:lnTo>
                    <a:pt x="209645" y="59436"/>
                  </a:lnTo>
                  <a:lnTo>
                    <a:pt x="207264" y="59436"/>
                  </a:lnTo>
                  <a:cubicBezTo>
                    <a:pt x="203835" y="55721"/>
                    <a:pt x="200311" y="52292"/>
                    <a:pt x="196787" y="49149"/>
                  </a:cubicBezTo>
                  <a:cubicBezTo>
                    <a:pt x="193262" y="46006"/>
                    <a:pt x="188024" y="42481"/>
                    <a:pt x="180975" y="38671"/>
                  </a:cubicBezTo>
                  <a:cubicBezTo>
                    <a:pt x="175165" y="35433"/>
                    <a:pt x="168307" y="32766"/>
                    <a:pt x="160401" y="30575"/>
                  </a:cubicBezTo>
                  <a:cubicBezTo>
                    <a:pt x="152400" y="28384"/>
                    <a:pt x="143637" y="27337"/>
                    <a:pt x="134017" y="27337"/>
                  </a:cubicBezTo>
                  <a:cubicBezTo>
                    <a:pt x="119348" y="27337"/>
                    <a:pt x="105918" y="30575"/>
                    <a:pt x="93631" y="37147"/>
                  </a:cubicBezTo>
                  <a:cubicBezTo>
                    <a:pt x="81344" y="43720"/>
                    <a:pt x="70771" y="52769"/>
                    <a:pt x="61722" y="64579"/>
                  </a:cubicBezTo>
                  <a:cubicBezTo>
                    <a:pt x="52959" y="76009"/>
                    <a:pt x="46006" y="89821"/>
                    <a:pt x="40958" y="106108"/>
                  </a:cubicBezTo>
                  <a:cubicBezTo>
                    <a:pt x="35909" y="122396"/>
                    <a:pt x="33433" y="139827"/>
                    <a:pt x="33433" y="158210"/>
                  </a:cubicBezTo>
                  <a:cubicBezTo>
                    <a:pt x="33433" y="181261"/>
                    <a:pt x="39053" y="199072"/>
                    <a:pt x="50292" y="211931"/>
                  </a:cubicBezTo>
                  <a:cubicBezTo>
                    <a:pt x="61532" y="224695"/>
                    <a:pt x="77724" y="231076"/>
                    <a:pt x="98870" y="231076"/>
                  </a:cubicBezTo>
                  <a:cubicBezTo>
                    <a:pt x="108776" y="231076"/>
                    <a:pt x="118301" y="229838"/>
                    <a:pt x="127254" y="227457"/>
                  </a:cubicBezTo>
                  <a:cubicBezTo>
                    <a:pt x="136208" y="225076"/>
                    <a:pt x="144399" y="222028"/>
                    <a:pt x="151733" y="218313"/>
                  </a:cubicBezTo>
                  <a:cubicBezTo>
                    <a:pt x="158496" y="214789"/>
                    <a:pt x="164687" y="211169"/>
                    <a:pt x="170117" y="207359"/>
                  </a:cubicBezTo>
                  <a:cubicBezTo>
                    <a:pt x="175546" y="203549"/>
                    <a:pt x="180213" y="200025"/>
                    <a:pt x="184118" y="196787"/>
                  </a:cubicBezTo>
                  <a:lnTo>
                    <a:pt x="186309" y="196787"/>
                  </a:lnTo>
                  <a:lnTo>
                    <a:pt x="178880" y="235268"/>
                  </a:lnTo>
                  <a:cubicBezTo>
                    <a:pt x="167831" y="241173"/>
                    <a:pt x="155258" y="246507"/>
                    <a:pt x="140875" y="251269"/>
                  </a:cubicBezTo>
                  <a:cubicBezTo>
                    <a:pt x="126587" y="256032"/>
                    <a:pt x="111347" y="258413"/>
                    <a:pt x="95155" y="258413"/>
                  </a:cubicBezTo>
                  <a:close/>
                </a:path>
              </a:pathLst>
            </a:custGeom>
            <a:solidFill>
              <a:srgbClr val="92A777"/>
            </a:solidFill>
            <a:ln w="9525" cap="flat">
              <a:noFill/>
              <a:prstDash val="solid"/>
              <a:miter/>
            </a:ln>
          </p:spPr>
          <p:txBody>
            <a:bodyPr rtlCol="0" anchor="ctr"/>
            <a:lstStyle/>
            <a:p>
              <a:endParaRPr lang="sv-SE"/>
            </a:p>
          </p:txBody>
        </p:sp>
        <p:sp>
          <p:nvSpPr>
            <p:cNvPr id="14" name="Frihandsfigur: Form 13">
              <a:extLst>
                <a:ext uri="{FF2B5EF4-FFF2-40B4-BE49-F238E27FC236}">
                  <a16:creationId xmlns:a16="http://schemas.microsoft.com/office/drawing/2014/main" id="{9D59DD42-CA49-7768-DB44-167AEB6F2BBD}"/>
                </a:ext>
              </a:extLst>
            </p:cNvPr>
            <p:cNvSpPr/>
            <p:nvPr/>
          </p:nvSpPr>
          <p:spPr>
            <a:xfrm>
              <a:off x="10666221" y="492315"/>
              <a:ext cx="234696" cy="249269"/>
            </a:xfrm>
            <a:custGeom>
              <a:avLst/>
              <a:gdLst>
                <a:gd name="connsiteX0" fmla="*/ 190405 w 234696"/>
                <a:gd name="connsiteY0" fmla="*/ 249174 h 249269"/>
                <a:gd name="connsiteX1" fmla="*/ 153448 w 234696"/>
                <a:gd name="connsiteY1" fmla="*/ 249174 h 249269"/>
                <a:gd name="connsiteX2" fmla="*/ 81248 w 234696"/>
                <a:gd name="connsiteY2" fmla="*/ 138017 h 249269"/>
                <a:gd name="connsiteX3" fmla="*/ 49244 w 234696"/>
                <a:gd name="connsiteY3" fmla="*/ 166688 h 249269"/>
                <a:gd name="connsiteX4" fmla="*/ 31528 w 234696"/>
                <a:gd name="connsiteY4" fmla="*/ 249269 h 249269"/>
                <a:gd name="connsiteX5" fmla="*/ 0 w 234696"/>
                <a:gd name="connsiteY5" fmla="*/ 249269 h 249269"/>
                <a:gd name="connsiteX6" fmla="*/ 54102 w 234696"/>
                <a:gd name="connsiteY6" fmla="*/ 0 h 249269"/>
                <a:gd name="connsiteX7" fmla="*/ 85630 w 234696"/>
                <a:gd name="connsiteY7" fmla="*/ 0 h 249269"/>
                <a:gd name="connsiteX8" fmla="*/ 57436 w 234696"/>
                <a:gd name="connsiteY8" fmla="*/ 129159 h 249269"/>
                <a:gd name="connsiteX9" fmla="*/ 194977 w 234696"/>
                <a:gd name="connsiteY9" fmla="*/ 0 h 249269"/>
                <a:gd name="connsiteX10" fmla="*/ 234696 w 234696"/>
                <a:gd name="connsiteY10" fmla="*/ 0 h 249269"/>
                <a:gd name="connsiteX11" fmla="*/ 106109 w 234696"/>
                <a:gd name="connsiteY11" fmla="*/ 119348 h 249269"/>
                <a:gd name="connsiteX12" fmla="*/ 190500 w 234696"/>
                <a:gd name="connsiteY12" fmla="*/ 24926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696" h="249269">
                  <a:moveTo>
                    <a:pt x="190405" y="249174"/>
                  </a:moveTo>
                  <a:lnTo>
                    <a:pt x="153448" y="249174"/>
                  </a:lnTo>
                  <a:lnTo>
                    <a:pt x="81248" y="138017"/>
                  </a:lnTo>
                  <a:lnTo>
                    <a:pt x="49244" y="166688"/>
                  </a:lnTo>
                  <a:lnTo>
                    <a:pt x="31528" y="249269"/>
                  </a:lnTo>
                  <a:lnTo>
                    <a:pt x="0" y="249269"/>
                  </a:lnTo>
                  <a:lnTo>
                    <a:pt x="54102" y="0"/>
                  </a:lnTo>
                  <a:lnTo>
                    <a:pt x="85630" y="0"/>
                  </a:lnTo>
                  <a:lnTo>
                    <a:pt x="57436" y="129159"/>
                  </a:lnTo>
                  <a:lnTo>
                    <a:pt x="194977" y="0"/>
                  </a:lnTo>
                  <a:lnTo>
                    <a:pt x="234696" y="0"/>
                  </a:lnTo>
                  <a:lnTo>
                    <a:pt x="106109" y="119348"/>
                  </a:lnTo>
                  <a:lnTo>
                    <a:pt x="190500" y="249269"/>
                  </a:lnTo>
                  <a:close/>
                </a:path>
              </a:pathLst>
            </a:custGeom>
            <a:solidFill>
              <a:srgbClr val="92A777"/>
            </a:solidFill>
            <a:ln w="9525" cap="flat">
              <a:noFill/>
              <a:prstDash val="solid"/>
              <a:miter/>
            </a:ln>
          </p:spPr>
          <p:txBody>
            <a:bodyPr rtlCol="0" anchor="ctr"/>
            <a:lstStyle/>
            <a:p>
              <a:endParaRPr lang="sv-SE"/>
            </a:p>
          </p:txBody>
        </p:sp>
        <p:sp>
          <p:nvSpPr>
            <p:cNvPr id="15" name="Frihandsfigur: Form 14">
              <a:extLst>
                <a:ext uri="{FF2B5EF4-FFF2-40B4-BE49-F238E27FC236}">
                  <a16:creationId xmlns:a16="http://schemas.microsoft.com/office/drawing/2014/main" id="{3A225D73-207A-87C2-8990-DE01B939EBE9}"/>
                </a:ext>
              </a:extLst>
            </p:cNvPr>
            <p:cNvSpPr/>
            <p:nvPr/>
          </p:nvSpPr>
          <p:spPr>
            <a:xfrm>
              <a:off x="10888915" y="492219"/>
              <a:ext cx="233076" cy="249269"/>
            </a:xfrm>
            <a:custGeom>
              <a:avLst/>
              <a:gdLst>
                <a:gd name="connsiteX0" fmla="*/ 233077 w 233076"/>
                <a:gd name="connsiteY0" fmla="*/ 0 h 249269"/>
                <a:gd name="connsiteX1" fmla="*/ 179165 w 233076"/>
                <a:gd name="connsiteY1" fmla="*/ 249269 h 249269"/>
                <a:gd name="connsiteX2" fmla="*/ 148019 w 233076"/>
                <a:gd name="connsiteY2" fmla="*/ 249269 h 249269"/>
                <a:gd name="connsiteX3" fmla="*/ 174498 w 233076"/>
                <a:gd name="connsiteY3" fmla="*/ 126683 h 249269"/>
                <a:gd name="connsiteX4" fmla="*/ 57626 w 233076"/>
                <a:gd name="connsiteY4" fmla="*/ 126683 h 249269"/>
                <a:gd name="connsiteX5" fmla="*/ 31147 w 233076"/>
                <a:gd name="connsiteY5" fmla="*/ 249269 h 249269"/>
                <a:gd name="connsiteX6" fmla="*/ 0 w 233076"/>
                <a:gd name="connsiteY6" fmla="*/ 249269 h 249269"/>
                <a:gd name="connsiteX7" fmla="*/ 53912 w 233076"/>
                <a:gd name="connsiteY7" fmla="*/ 0 h 249269"/>
                <a:gd name="connsiteX8" fmla="*/ 85058 w 233076"/>
                <a:gd name="connsiteY8" fmla="*/ 0 h 249269"/>
                <a:gd name="connsiteX9" fmla="*/ 63722 w 233076"/>
                <a:gd name="connsiteY9" fmla="*/ 98584 h 249269"/>
                <a:gd name="connsiteX10" fmla="*/ 180594 w 233076"/>
                <a:gd name="connsiteY10" fmla="*/ 98584 h 249269"/>
                <a:gd name="connsiteX11" fmla="*/ 201930 w 233076"/>
                <a:gd name="connsiteY11" fmla="*/ 0 h 249269"/>
                <a:gd name="connsiteX12" fmla="*/ 233077 w 233076"/>
                <a:gd name="connsiteY12" fmla="*/ 0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3076" h="249269">
                  <a:moveTo>
                    <a:pt x="233077" y="0"/>
                  </a:moveTo>
                  <a:lnTo>
                    <a:pt x="179165" y="249269"/>
                  </a:lnTo>
                  <a:lnTo>
                    <a:pt x="148019" y="249269"/>
                  </a:lnTo>
                  <a:lnTo>
                    <a:pt x="174498" y="126683"/>
                  </a:lnTo>
                  <a:lnTo>
                    <a:pt x="57626" y="126683"/>
                  </a:lnTo>
                  <a:lnTo>
                    <a:pt x="31147" y="249269"/>
                  </a:lnTo>
                  <a:lnTo>
                    <a:pt x="0" y="249269"/>
                  </a:lnTo>
                  <a:lnTo>
                    <a:pt x="53912" y="0"/>
                  </a:lnTo>
                  <a:lnTo>
                    <a:pt x="85058" y="0"/>
                  </a:lnTo>
                  <a:lnTo>
                    <a:pt x="63722" y="98584"/>
                  </a:lnTo>
                  <a:lnTo>
                    <a:pt x="180594" y="98584"/>
                  </a:lnTo>
                  <a:lnTo>
                    <a:pt x="201930" y="0"/>
                  </a:lnTo>
                  <a:lnTo>
                    <a:pt x="233077" y="0"/>
                  </a:lnTo>
                  <a:close/>
                </a:path>
              </a:pathLst>
            </a:custGeom>
            <a:solidFill>
              <a:srgbClr val="92A777"/>
            </a:solidFill>
            <a:ln w="9525" cap="flat">
              <a:noFill/>
              <a:prstDash val="solid"/>
              <a:miter/>
            </a:ln>
          </p:spPr>
          <p:txBody>
            <a:bodyPr rtlCol="0" anchor="ctr"/>
            <a:lstStyle/>
            <a:p>
              <a:endParaRPr lang="sv-SE"/>
            </a:p>
          </p:txBody>
        </p:sp>
        <p:sp>
          <p:nvSpPr>
            <p:cNvPr id="16" name="Frihandsfigur: Form 15">
              <a:extLst>
                <a:ext uri="{FF2B5EF4-FFF2-40B4-BE49-F238E27FC236}">
                  <a16:creationId xmlns:a16="http://schemas.microsoft.com/office/drawing/2014/main" id="{859F6AC8-A8E6-B9AB-53DB-E468A54D0776}"/>
                </a:ext>
              </a:extLst>
            </p:cNvPr>
            <p:cNvSpPr/>
            <p:nvPr/>
          </p:nvSpPr>
          <p:spPr>
            <a:xfrm>
              <a:off x="11140947" y="486885"/>
              <a:ext cx="224885" cy="259746"/>
            </a:xfrm>
            <a:custGeom>
              <a:avLst/>
              <a:gdLst>
                <a:gd name="connsiteX0" fmla="*/ 224885 w 224885"/>
                <a:gd name="connsiteY0" fmla="*/ 93536 h 259746"/>
                <a:gd name="connsiteX1" fmla="*/ 215646 w 224885"/>
                <a:gd name="connsiteY1" fmla="*/ 156115 h 259746"/>
                <a:gd name="connsiteX2" fmla="*/ 188976 w 224885"/>
                <a:gd name="connsiteY2" fmla="*/ 209169 h 259746"/>
                <a:gd name="connsiteX3" fmla="*/ 145828 w 224885"/>
                <a:gd name="connsiteY3" fmla="*/ 246221 h 259746"/>
                <a:gd name="connsiteX4" fmla="*/ 89059 w 224885"/>
                <a:gd name="connsiteY4" fmla="*/ 259747 h 259746"/>
                <a:gd name="connsiteX5" fmla="*/ 23622 w 224885"/>
                <a:gd name="connsiteY5" fmla="*/ 235363 h 259746"/>
                <a:gd name="connsiteX6" fmla="*/ 0 w 224885"/>
                <a:gd name="connsiteY6" fmla="*/ 166116 h 259746"/>
                <a:gd name="connsiteX7" fmla="*/ 9430 w 224885"/>
                <a:gd name="connsiteY7" fmla="*/ 102298 h 259746"/>
                <a:gd name="connsiteX8" fmla="*/ 36671 w 224885"/>
                <a:gd name="connsiteY8" fmla="*/ 49435 h 259746"/>
                <a:gd name="connsiteX9" fmla="*/ 79534 w 224885"/>
                <a:gd name="connsiteY9" fmla="*/ 13525 h 259746"/>
                <a:gd name="connsiteX10" fmla="*/ 135636 w 224885"/>
                <a:gd name="connsiteY10" fmla="*/ 0 h 259746"/>
                <a:gd name="connsiteX11" fmla="*/ 201073 w 224885"/>
                <a:gd name="connsiteY11" fmla="*/ 24194 h 259746"/>
                <a:gd name="connsiteX12" fmla="*/ 224790 w 224885"/>
                <a:gd name="connsiteY12" fmla="*/ 93440 h 259746"/>
                <a:gd name="connsiteX13" fmla="*/ 165259 w 224885"/>
                <a:gd name="connsiteY13" fmla="*/ 192691 h 259746"/>
                <a:gd name="connsiteX14" fmla="*/ 185261 w 224885"/>
                <a:gd name="connsiteY14" fmla="*/ 150114 h 259746"/>
                <a:gd name="connsiteX15" fmla="*/ 192024 w 224885"/>
                <a:gd name="connsiteY15" fmla="*/ 98298 h 259746"/>
                <a:gd name="connsiteX16" fmla="*/ 175927 w 224885"/>
                <a:gd name="connsiteY16" fmla="*/ 45815 h 259746"/>
                <a:gd name="connsiteX17" fmla="*/ 130873 w 224885"/>
                <a:gd name="connsiteY17" fmla="*/ 27527 h 259746"/>
                <a:gd name="connsiteX18" fmla="*/ 90297 w 224885"/>
                <a:gd name="connsiteY18" fmla="*/ 38481 h 259746"/>
                <a:gd name="connsiteX19" fmla="*/ 59150 w 224885"/>
                <a:gd name="connsiteY19" fmla="*/ 68199 h 259746"/>
                <a:gd name="connsiteX20" fmla="*/ 39814 w 224885"/>
                <a:gd name="connsiteY20" fmla="*/ 110966 h 259746"/>
                <a:gd name="connsiteX21" fmla="*/ 33052 w 224885"/>
                <a:gd name="connsiteY21" fmla="*/ 161068 h 259746"/>
                <a:gd name="connsiteX22" fmla="*/ 49149 w 224885"/>
                <a:gd name="connsiteY22" fmla="*/ 214027 h 259746"/>
                <a:gd name="connsiteX23" fmla="*/ 94393 w 224885"/>
                <a:gd name="connsiteY23" fmla="*/ 232505 h 259746"/>
                <a:gd name="connsiteX24" fmla="*/ 134779 w 224885"/>
                <a:gd name="connsiteY24" fmla="*/ 221647 h 259746"/>
                <a:gd name="connsiteX25" fmla="*/ 165354 w 224885"/>
                <a:gd name="connsiteY25" fmla="*/ 192691 h 259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24885" h="259746">
                  <a:moveTo>
                    <a:pt x="224885" y="93536"/>
                  </a:moveTo>
                  <a:cubicBezTo>
                    <a:pt x="224885" y="115157"/>
                    <a:pt x="221837" y="136017"/>
                    <a:pt x="215646" y="156115"/>
                  </a:cubicBezTo>
                  <a:cubicBezTo>
                    <a:pt x="209455" y="176213"/>
                    <a:pt x="200596" y="193929"/>
                    <a:pt x="188976" y="209169"/>
                  </a:cubicBezTo>
                  <a:cubicBezTo>
                    <a:pt x="176975" y="224885"/>
                    <a:pt x="162687" y="237268"/>
                    <a:pt x="145828" y="246221"/>
                  </a:cubicBezTo>
                  <a:cubicBezTo>
                    <a:pt x="128968" y="255175"/>
                    <a:pt x="110109" y="259747"/>
                    <a:pt x="89059" y="259747"/>
                  </a:cubicBezTo>
                  <a:cubicBezTo>
                    <a:pt x="61150" y="259747"/>
                    <a:pt x="39338" y="251650"/>
                    <a:pt x="23622" y="235363"/>
                  </a:cubicBezTo>
                  <a:cubicBezTo>
                    <a:pt x="7906" y="219075"/>
                    <a:pt x="0" y="196024"/>
                    <a:pt x="0" y="166116"/>
                  </a:cubicBezTo>
                  <a:cubicBezTo>
                    <a:pt x="0" y="143351"/>
                    <a:pt x="3143" y="122111"/>
                    <a:pt x="9430" y="102298"/>
                  </a:cubicBezTo>
                  <a:cubicBezTo>
                    <a:pt x="15716" y="82582"/>
                    <a:pt x="24765" y="64865"/>
                    <a:pt x="36671" y="49435"/>
                  </a:cubicBezTo>
                  <a:cubicBezTo>
                    <a:pt x="48196" y="34480"/>
                    <a:pt x="62484" y="22479"/>
                    <a:pt x="79534" y="13525"/>
                  </a:cubicBezTo>
                  <a:cubicBezTo>
                    <a:pt x="96583" y="4572"/>
                    <a:pt x="115252" y="0"/>
                    <a:pt x="135636" y="0"/>
                  </a:cubicBezTo>
                  <a:cubicBezTo>
                    <a:pt x="163449" y="0"/>
                    <a:pt x="185261" y="8096"/>
                    <a:pt x="201073" y="24194"/>
                  </a:cubicBezTo>
                  <a:cubicBezTo>
                    <a:pt x="216884" y="40291"/>
                    <a:pt x="224790" y="63437"/>
                    <a:pt x="224790" y="93440"/>
                  </a:cubicBezTo>
                  <a:close/>
                  <a:moveTo>
                    <a:pt x="165259" y="192691"/>
                  </a:moveTo>
                  <a:cubicBezTo>
                    <a:pt x="174117" y="179927"/>
                    <a:pt x="180689" y="165735"/>
                    <a:pt x="185261" y="150114"/>
                  </a:cubicBezTo>
                  <a:cubicBezTo>
                    <a:pt x="189833" y="134493"/>
                    <a:pt x="192024" y="117157"/>
                    <a:pt x="192024" y="98298"/>
                  </a:cubicBezTo>
                  <a:cubicBezTo>
                    <a:pt x="192024" y="75533"/>
                    <a:pt x="186690" y="58007"/>
                    <a:pt x="175927" y="45815"/>
                  </a:cubicBezTo>
                  <a:cubicBezTo>
                    <a:pt x="165163" y="33623"/>
                    <a:pt x="150114" y="27527"/>
                    <a:pt x="130873" y="27527"/>
                  </a:cubicBezTo>
                  <a:cubicBezTo>
                    <a:pt x="115919" y="27527"/>
                    <a:pt x="102298" y="31147"/>
                    <a:pt x="90297" y="38481"/>
                  </a:cubicBezTo>
                  <a:cubicBezTo>
                    <a:pt x="78296" y="45815"/>
                    <a:pt x="67818" y="55721"/>
                    <a:pt x="59150" y="68199"/>
                  </a:cubicBezTo>
                  <a:cubicBezTo>
                    <a:pt x="50768" y="80486"/>
                    <a:pt x="44291" y="94774"/>
                    <a:pt x="39814" y="110966"/>
                  </a:cubicBezTo>
                  <a:cubicBezTo>
                    <a:pt x="35338" y="127159"/>
                    <a:pt x="33052" y="143923"/>
                    <a:pt x="33052" y="161068"/>
                  </a:cubicBezTo>
                  <a:cubicBezTo>
                    <a:pt x="33052" y="184023"/>
                    <a:pt x="38386" y="201740"/>
                    <a:pt x="49149" y="214027"/>
                  </a:cubicBezTo>
                  <a:cubicBezTo>
                    <a:pt x="59912" y="226314"/>
                    <a:pt x="74962" y="232505"/>
                    <a:pt x="94393" y="232505"/>
                  </a:cubicBezTo>
                  <a:cubicBezTo>
                    <a:pt x="109156" y="232505"/>
                    <a:pt x="122682" y="228886"/>
                    <a:pt x="134779" y="221647"/>
                  </a:cubicBezTo>
                  <a:cubicBezTo>
                    <a:pt x="146875" y="214408"/>
                    <a:pt x="157067" y="204692"/>
                    <a:pt x="165354" y="192691"/>
                  </a:cubicBezTo>
                  <a:close/>
                </a:path>
              </a:pathLst>
            </a:custGeom>
            <a:solidFill>
              <a:srgbClr val="92A777"/>
            </a:solidFill>
            <a:ln w="9525" cap="flat">
              <a:noFill/>
              <a:prstDash val="solid"/>
              <a:miter/>
            </a:ln>
          </p:spPr>
          <p:txBody>
            <a:bodyPr rtlCol="0" anchor="ctr"/>
            <a:lstStyle/>
            <a:p>
              <a:endParaRPr lang="sv-SE"/>
            </a:p>
          </p:txBody>
        </p:sp>
        <p:sp>
          <p:nvSpPr>
            <p:cNvPr id="17" name="Frihandsfigur: Form 16">
              <a:extLst>
                <a:ext uri="{FF2B5EF4-FFF2-40B4-BE49-F238E27FC236}">
                  <a16:creationId xmlns:a16="http://schemas.microsoft.com/office/drawing/2014/main" id="{F54C6FA8-4CAB-1B6E-85FA-726B312E43E4}"/>
                </a:ext>
              </a:extLst>
            </p:cNvPr>
            <p:cNvSpPr/>
            <p:nvPr/>
          </p:nvSpPr>
          <p:spPr>
            <a:xfrm>
              <a:off x="11384692" y="492219"/>
              <a:ext cx="154495" cy="249269"/>
            </a:xfrm>
            <a:custGeom>
              <a:avLst/>
              <a:gdLst>
                <a:gd name="connsiteX0" fmla="*/ 148209 w 154495"/>
                <a:gd name="connsiteY0" fmla="*/ 249269 h 249269"/>
                <a:gd name="connsiteX1" fmla="*/ 0 w 154495"/>
                <a:gd name="connsiteY1" fmla="*/ 249269 h 249269"/>
                <a:gd name="connsiteX2" fmla="*/ 54102 w 154495"/>
                <a:gd name="connsiteY2" fmla="*/ 0 h 249269"/>
                <a:gd name="connsiteX3" fmla="*/ 85630 w 154495"/>
                <a:gd name="connsiteY3" fmla="*/ 0 h 249269"/>
                <a:gd name="connsiteX4" fmla="*/ 37719 w 154495"/>
                <a:gd name="connsiteY4" fmla="*/ 221171 h 249269"/>
                <a:gd name="connsiteX5" fmla="*/ 154496 w 154495"/>
                <a:gd name="connsiteY5" fmla="*/ 221171 h 249269"/>
                <a:gd name="connsiteX6" fmla="*/ 148400 w 154495"/>
                <a:gd name="connsiteY6" fmla="*/ 24926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495" h="249269">
                  <a:moveTo>
                    <a:pt x="148209" y="249269"/>
                  </a:moveTo>
                  <a:lnTo>
                    <a:pt x="0" y="249269"/>
                  </a:lnTo>
                  <a:lnTo>
                    <a:pt x="54102" y="0"/>
                  </a:lnTo>
                  <a:lnTo>
                    <a:pt x="85630" y="0"/>
                  </a:lnTo>
                  <a:lnTo>
                    <a:pt x="37719" y="221171"/>
                  </a:lnTo>
                  <a:lnTo>
                    <a:pt x="154496" y="221171"/>
                  </a:lnTo>
                  <a:lnTo>
                    <a:pt x="148400" y="249269"/>
                  </a:lnTo>
                  <a:close/>
                </a:path>
              </a:pathLst>
            </a:custGeom>
            <a:solidFill>
              <a:srgbClr val="92A777"/>
            </a:solidFill>
            <a:ln w="9525" cap="flat">
              <a:noFill/>
              <a:prstDash val="solid"/>
              <a:miter/>
            </a:ln>
          </p:spPr>
          <p:txBody>
            <a:bodyPr rtlCol="0" anchor="ctr"/>
            <a:lstStyle/>
            <a:p>
              <a:endParaRPr lang="sv-SE"/>
            </a:p>
          </p:txBody>
        </p:sp>
        <p:sp>
          <p:nvSpPr>
            <p:cNvPr id="18" name="Frihandsfigur: Form 17">
              <a:extLst>
                <a:ext uri="{FF2B5EF4-FFF2-40B4-BE49-F238E27FC236}">
                  <a16:creationId xmlns:a16="http://schemas.microsoft.com/office/drawing/2014/main" id="{25D6BF99-D304-468F-572D-F3DB3F92F484}"/>
                </a:ext>
              </a:extLst>
            </p:cNvPr>
            <p:cNvSpPr/>
            <p:nvPr/>
          </p:nvSpPr>
          <p:spPr>
            <a:xfrm>
              <a:off x="11563952" y="492219"/>
              <a:ext cx="262890" cy="249269"/>
            </a:xfrm>
            <a:custGeom>
              <a:avLst/>
              <a:gdLst>
                <a:gd name="connsiteX0" fmla="*/ 208979 w 262890"/>
                <a:gd name="connsiteY0" fmla="*/ 249269 h 249269"/>
                <a:gd name="connsiteX1" fmla="*/ 177451 w 262890"/>
                <a:gd name="connsiteY1" fmla="*/ 249269 h 249269"/>
                <a:gd name="connsiteX2" fmla="*/ 223552 w 262890"/>
                <a:gd name="connsiteY2" fmla="*/ 37433 h 249269"/>
                <a:gd name="connsiteX3" fmla="*/ 128397 w 262890"/>
                <a:gd name="connsiteY3" fmla="*/ 180594 h 249269"/>
                <a:gd name="connsiteX4" fmla="*/ 109823 w 262890"/>
                <a:gd name="connsiteY4" fmla="*/ 180594 h 249269"/>
                <a:gd name="connsiteX5" fmla="*/ 76772 w 262890"/>
                <a:gd name="connsiteY5" fmla="*/ 30956 h 249269"/>
                <a:gd name="connsiteX6" fmla="*/ 29432 w 262890"/>
                <a:gd name="connsiteY6" fmla="*/ 249269 h 249269"/>
                <a:gd name="connsiteX7" fmla="*/ 0 w 262890"/>
                <a:gd name="connsiteY7" fmla="*/ 249269 h 249269"/>
                <a:gd name="connsiteX8" fmla="*/ 54102 w 262890"/>
                <a:gd name="connsiteY8" fmla="*/ 0 h 249269"/>
                <a:gd name="connsiteX9" fmla="*/ 96869 w 262890"/>
                <a:gd name="connsiteY9" fmla="*/ 0 h 249269"/>
                <a:gd name="connsiteX10" fmla="*/ 128492 w 262890"/>
                <a:gd name="connsiteY10" fmla="*/ 138779 h 249269"/>
                <a:gd name="connsiteX11" fmla="*/ 219647 w 262890"/>
                <a:gd name="connsiteY11" fmla="*/ 0 h 249269"/>
                <a:gd name="connsiteX12" fmla="*/ 262890 w 262890"/>
                <a:gd name="connsiteY12" fmla="*/ 0 h 249269"/>
                <a:gd name="connsiteX13" fmla="*/ 208883 w 262890"/>
                <a:gd name="connsiteY13" fmla="*/ 24926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2890" h="249269">
                  <a:moveTo>
                    <a:pt x="208979" y="249269"/>
                  </a:moveTo>
                  <a:lnTo>
                    <a:pt x="177451" y="249269"/>
                  </a:lnTo>
                  <a:lnTo>
                    <a:pt x="223552" y="37433"/>
                  </a:lnTo>
                  <a:lnTo>
                    <a:pt x="128397" y="180594"/>
                  </a:lnTo>
                  <a:lnTo>
                    <a:pt x="109823" y="180594"/>
                  </a:lnTo>
                  <a:lnTo>
                    <a:pt x="76772" y="30956"/>
                  </a:lnTo>
                  <a:lnTo>
                    <a:pt x="29432" y="249269"/>
                  </a:lnTo>
                  <a:lnTo>
                    <a:pt x="0" y="249269"/>
                  </a:lnTo>
                  <a:lnTo>
                    <a:pt x="54102" y="0"/>
                  </a:lnTo>
                  <a:lnTo>
                    <a:pt x="96869" y="0"/>
                  </a:lnTo>
                  <a:lnTo>
                    <a:pt x="128492" y="138779"/>
                  </a:lnTo>
                  <a:lnTo>
                    <a:pt x="219647" y="0"/>
                  </a:lnTo>
                  <a:lnTo>
                    <a:pt x="262890" y="0"/>
                  </a:lnTo>
                  <a:lnTo>
                    <a:pt x="208883" y="249269"/>
                  </a:lnTo>
                  <a:close/>
                </a:path>
              </a:pathLst>
            </a:custGeom>
            <a:solidFill>
              <a:srgbClr val="92A777"/>
            </a:solidFill>
            <a:ln w="9525" cap="flat">
              <a:noFill/>
              <a:prstDash val="solid"/>
              <a:miter/>
            </a:ln>
          </p:spPr>
          <p:txBody>
            <a:bodyPr rtlCol="0" anchor="ctr"/>
            <a:lstStyle/>
            <a:p>
              <a:endParaRPr lang="sv-SE"/>
            </a:p>
          </p:txBody>
        </p:sp>
        <p:sp>
          <p:nvSpPr>
            <p:cNvPr id="19" name="Frihandsfigur: Form 18">
              <a:extLst>
                <a:ext uri="{FF2B5EF4-FFF2-40B4-BE49-F238E27FC236}">
                  <a16:creationId xmlns:a16="http://schemas.microsoft.com/office/drawing/2014/main" id="{DB95002F-9C4C-76DF-7E26-D753C2E05ECC}"/>
                </a:ext>
              </a:extLst>
            </p:cNvPr>
            <p:cNvSpPr/>
            <p:nvPr/>
          </p:nvSpPr>
          <p:spPr>
            <a:xfrm>
              <a:off x="9894505" y="754919"/>
              <a:ext cx="267747" cy="249269"/>
            </a:xfrm>
            <a:custGeom>
              <a:avLst/>
              <a:gdLst>
                <a:gd name="connsiteX0" fmla="*/ 213646 w 267747"/>
                <a:gd name="connsiteY0" fmla="*/ 249269 h 249269"/>
                <a:gd name="connsiteX1" fmla="*/ 161925 w 267747"/>
                <a:gd name="connsiteY1" fmla="*/ 249269 h 249269"/>
                <a:gd name="connsiteX2" fmla="*/ 93154 w 267747"/>
                <a:gd name="connsiteY2" fmla="*/ 76676 h 249269"/>
                <a:gd name="connsiteX3" fmla="*/ 55721 w 267747"/>
                <a:gd name="connsiteY3" fmla="*/ 249269 h 249269"/>
                <a:gd name="connsiteX4" fmla="*/ 0 w 267747"/>
                <a:gd name="connsiteY4" fmla="*/ 249269 h 249269"/>
                <a:gd name="connsiteX5" fmla="*/ 54102 w 267747"/>
                <a:gd name="connsiteY5" fmla="*/ 0 h 249269"/>
                <a:gd name="connsiteX6" fmla="*/ 121729 w 267747"/>
                <a:gd name="connsiteY6" fmla="*/ 0 h 249269"/>
                <a:gd name="connsiteX7" fmla="*/ 180689 w 267747"/>
                <a:gd name="connsiteY7" fmla="*/ 144304 h 249269"/>
                <a:gd name="connsiteX8" fmla="*/ 211836 w 267747"/>
                <a:gd name="connsiteY8" fmla="*/ 0 h 249269"/>
                <a:gd name="connsiteX9" fmla="*/ 267748 w 267747"/>
                <a:gd name="connsiteY9" fmla="*/ 0 h 249269"/>
                <a:gd name="connsiteX10" fmla="*/ 213741 w 267747"/>
                <a:gd name="connsiteY10" fmla="*/ 249269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747" h="249269">
                  <a:moveTo>
                    <a:pt x="213646" y="249269"/>
                  </a:moveTo>
                  <a:lnTo>
                    <a:pt x="161925" y="249269"/>
                  </a:lnTo>
                  <a:lnTo>
                    <a:pt x="93154" y="76676"/>
                  </a:lnTo>
                  <a:lnTo>
                    <a:pt x="55721" y="249269"/>
                  </a:lnTo>
                  <a:lnTo>
                    <a:pt x="0" y="249269"/>
                  </a:lnTo>
                  <a:lnTo>
                    <a:pt x="54102" y="0"/>
                  </a:lnTo>
                  <a:lnTo>
                    <a:pt x="121729" y="0"/>
                  </a:lnTo>
                  <a:lnTo>
                    <a:pt x="180689" y="144304"/>
                  </a:lnTo>
                  <a:lnTo>
                    <a:pt x="211836" y="0"/>
                  </a:lnTo>
                  <a:lnTo>
                    <a:pt x="267748" y="0"/>
                  </a:lnTo>
                  <a:lnTo>
                    <a:pt x="213741" y="249269"/>
                  </a:lnTo>
                  <a:close/>
                </a:path>
              </a:pathLst>
            </a:custGeom>
            <a:solidFill>
              <a:srgbClr val="004B6C"/>
            </a:solidFill>
            <a:ln w="9525" cap="flat">
              <a:noFill/>
              <a:prstDash val="solid"/>
              <a:miter/>
            </a:ln>
          </p:spPr>
          <p:txBody>
            <a:bodyPr rtlCol="0" anchor="ctr"/>
            <a:lstStyle/>
            <a:p>
              <a:endParaRPr lang="sv-SE"/>
            </a:p>
          </p:txBody>
        </p:sp>
        <p:sp>
          <p:nvSpPr>
            <p:cNvPr id="20" name="Frihandsfigur: Form 19">
              <a:extLst>
                <a:ext uri="{FF2B5EF4-FFF2-40B4-BE49-F238E27FC236}">
                  <a16:creationId xmlns:a16="http://schemas.microsoft.com/office/drawing/2014/main" id="{0EB5762F-75BD-F09E-D80F-E67AFA7D84AF}"/>
                </a:ext>
              </a:extLst>
            </p:cNvPr>
            <p:cNvSpPr/>
            <p:nvPr/>
          </p:nvSpPr>
          <p:spPr>
            <a:xfrm>
              <a:off x="10176731" y="749775"/>
              <a:ext cx="250126" cy="259651"/>
            </a:xfrm>
            <a:custGeom>
              <a:avLst/>
              <a:gdLst>
                <a:gd name="connsiteX0" fmla="*/ 249936 w 250126"/>
                <a:gd name="connsiteY0" fmla="*/ 97917 h 259651"/>
                <a:gd name="connsiteX1" fmla="*/ 240221 w 250126"/>
                <a:gd name="connsiteY1" fmla="*/ 158210 h 259651"/>
                <a:gd name="connsiteX2" fmla="*/ 211931 w 250126"/>
                <a:gd name="connsiteY2" fmla="*/ 209931 h 259651"/>
                <a:gd name="connsiteX3" fmla="*/ 164592 w 250126"/>
                <a:gd name="connsiteY3" fmla="*/ 246888 h 259651"/>
                <a:gd name="connsiteX4" fmla="*/ 102298 w 250126"/>
                <a:gd name="connsiteY4" fmla="*/ 259651 h 259651"/>
                <a:gd name="connsiteX5" fmla="*/ 27146 w 250126"/>
                <a:gd name="connsiteY5" fmla="*/ 233267 h 259651"/>
                <a:gd name="connsiteX6" fmla="*/ 0 w 250126"/>
                <a:gd name="connsiteY6" fmla="*/ 160687 h 259651"/>
                <a:gd name="connsiteX7" fmla="*/ 10382 w 250126"/>
                <a:gd name="connsiteY7" fmla="*/ 98870 h 259651"/>
                <a:gd name="connsiteX8" fmla="*/ 40100 w 250126"/>
                <a:gd name="connsiteY8" fmla="*/ 47339 h 259651"/>
                <a:gd name="connsiteX9" fmla="*/ 86868 w 250126"/>
                <a:gd name="connsiteY9" fmla="*/ 12859 h 259651"/>
                <a:gd name="connsiteX10" fmla="*/ 147638 w 250126"/>
                <a:gd name="connsiteY10" fmla="*/ 0 h 259651"/>
                <a:gd name="connsiteX11" fmla="*/ 222980 w 250126"/>
                <a:gd name="connsiteY11" fmla="*/ 26480 h 259651"/>
                <a:gd name="connsiteX12" fmla="*/ 250127 w 250126"/>
                <a:gd name="connsiteY12" fmla="*/ 98012 h 259651"/>
                <a:gd name="connsiteX13" fmla="*/ 163544 w 250126"/>
                <a:gd name="connsiteY13" fmla="*/ 182975 h 259651"/>
                <a:gd name="connsiteX14" fmla="*/ 180308 w 250126"/>
                <a:gd name="connsiteY14" fmla="*/ 148399 h 259651"/>
                <a:gd name="connsiteX15" fmla="*/ 186404 w 250126"/>
                <a:gd name="connsiteY15" fmla="*/ 103156 h 259651"/>
                <a:gd name="connsiteX16" fmla="*/ 174403 w 250126"/>
                <a:gd name="connsiteY16" fmla="*/ 61246 h 259651"/>
                <a:gd name="connsiteX17" fmla="*/ 140017 w 250126"/>
                <a:gd name="connsiteY17" fmla="*/ 46101 h 259651"/>
                <a:gd name="connsiteX18" fmla="*/ 112109 w 250126"/>
                <a:gd name="connsiteY18" fmla="*/ 53245 h 259651"/>
                <a:gd name="connsiteX19" fmla="*/ 87630 w 250126"/>
                <a:gd name="connsiteY19" fmla="*/ 74962 h 259651"/>
                <a:gd name="connsiteX20" fmla="*/ 70199 w 250126"/>
                <a:gd name="connsiteY20" fmla="*/ 109538 h 259651"/>
                <a:gd name="connsiteX21" fmla="*/ 63627 w 250126"/>
                <a:gd name="connsiteY21" fmla="*/ 156020 h 259651"/>
                <a:gd name="connsiteX22" fmla="*/ 76009 w 250126"/>
                <a:gd name="connsiteY22" fmla="*/ 199263 h 259651"/>
                <a:gd name="connsiteX23" fmla="*/ 110204 w 250126"/>
                <a:gd name="connsiteY23" fmla="*/ 213836 h 259651"/>
                <a:gd name="connsiteX24" fmla="*/ 139351 w 250126"/>
                <a:gd name="connsiteY24" fmla="*/ 205930 h 259651"/>
                <a:gd name="connsiteX25" fmla="*/ 163735 w 250126"/>
                <a:gd name="connsiteY25" fmla="*/ 183261 h 25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50126" h="259651">
                  <a:moveTo>
                    <a:pt x="249936" y="97917"/>
                  </a:moveTo>
                  <a:cubicBezTo>
                    <a:pt x="249936" y="118301"/>
                    <a:pt x="246698" y="138398"/>
                    <a:pt x="240221" y="158210"/>
                  </a:cubicBezTo>
                  <a:cubicBezTo>
                    <a:pt x="233744" y="178022"/>
                    <a:pt x="224314" y="195167"/>
                    <a:pt x="211931" y="209931"/>
                  </a:cubicBezTo>
                  <a:cubicBezTo>
                    <a:pt x="198406" y="226028"/>
                    <a:pt x="182594" y="238316"/>
                    <a:pt x="164592" y="246888"/>
                  </a:cubicBezTo>
                  <a:cubicBezTo>
                    <a:pt x="146590" y="255461"/>
                    <a:pt x="125730" y="259651"/>
                    <a:pt x="102298" y="259651"/>
                  </a:cubicBezTo>
                  <a:cubicBezTo>
                    <a:pt x="70294" y="259651"/>
                    <a:pt x="45244" y="250889"/>
                    <a:pt x="27146" y="233267"/>
                  </a:cubicBezTo>
                  <a:cubicBezTo>
                    <a:pt x="9049" y="215646"/>
                    <a:pt x="0" y="191453"/>
                    <a:pt x="0" y="160687"/>
                  </a:cubicBezTo>
                  <a:cubicBezTo>
                    <a:pt x="0" y="139065"/>
                    <a:pt x="3429" y="118396"/>
                    <a:pt x="10382" y="98870"/>
                  </a:cubicBezTo>
                  <a:cubicBezTo>
                    <a:pt x="17335" y="79343"/>
                    <a:pt x="27242" y="62103"/>
                    <a:pt x="40100" y="47339"/>
                  </a:cubicBezTo>
                  <a:cubicBezTo>
                    <a:pt x="52673" y="32957"/>
                    <a:pt x="68294" y="21431"/>
                    <a:pt x="86868" y="12859"/>
                  </a:cubicBezTo>
                  <a:cubicBezTo>
                    <a:pt x="105442" y="4286"/>
                    <a:pt x="125730" y="0"/>
                    <a:pt x="147638" y="0"/>
                  </a:cubicBezTo>
                  <a:cubicBezTo>
                    <a:pt x="179737" y="0"/>
                    <a:pt x="204883" y="8858"/>
                    <a:pt x="222980" y="26480"/>
                  </a:cubicBezTo>
                  <a:cubicBezTo>
                    <a:pt x="241078" y="44101"/>
                    <a:pt x="250127" y="67913"/>
                    <a:pt x="250127" y="98012"/>
                  </a:cubicBezTo>
                  <a:close/>
                  <a:moveTo>
                    <a:pt x="163544" y="182975"/>
                  </a:moveTo>
                  <a:cubicBezTo>
                    <a:pt x="170688" y="173069"/>
                    <a:pt x="176308" y="161544"/>
                    <a:pt x="180308" y="148399"/>
                  </a:cubicBezTo>
                  <a:cubicBezTo>
                    <a:pt x="184309" y="135255"/>
                    <a:pt x="186404" y="120205"/>
                    <a:pt x="186404" y="103156"/>
                  </a:cubicBezTo>
                  <a:cubicBezTo>
                    <a:pt x="186404" y="86106"/>
                    <a:pt x="182404" y="71342"/>
                    <a:pt x="174403" y="61246"/>
                  </a:cubicBezTo>
                  <a:cubicBezTo>
                    <a:pt x="166402" y="51149"/>
                    <a:pt x="154877" y="46101"/>
                    <a:pt x="140017" y="46101"/>
                  </a:cubicBezTo>
                  <a:cubicBezTo>
                    <a:pt x="130302" y="46101"/>
                    <a:pt x="120967" y="48482"/>
                    <a:pt x="112109" y="53245"/>
                  </a:cubicBezTo>
                  <a:cubicBezTo>
                    <a:pt x="103251" y="58007"/>
                    <a:pt x="95059" y="65246"/>
                    <a:pt x="87630" y="74962"/>
                  </a:cubicBezTo>
                  <a:cubicBezTo>
                    <a:pt x="80391" y="84201"/>
                    <a:pt x="74581" y="95726"/>
                    <a:pt x="70199" y="109538"/>
                  </a:cubicBezTo>
                  <a:cubicBezTo>
                    <a:pt x="65818" y="123349"/>
                    <a:pt x="63627" y="138779"/>
                    <a:pt x="63627" y="156020"/>
                  </a:cubicBezTo>
                  <a:cubicBezTo>
                    <a:pt x="63627" y="175070"/>
                    <a:pt x="67723" y="189547"/>
                    <a:pt x="76009" y="199263"/>
                  </a:cubicBezTo>
                  <a:cubicBezTo>
                    <a:pt x="84296" y="208978"/>
                    <a:pt x="95631" y="213836"/>
                    <a:pt x="110204" y="213836"/>
                  </a:cubicBezTo>
                  <a:cubicBezTo>
                    <a:pt x="120301" y="213836"/>
                    <a:pt x="130016" y="211169"/>
                    <a:pt x="139351" y="205930"/>
                  </a:cubicBezTo>
                  <a:cubicBezTo>
                    <a:pt x="148685" y="200692"/>
                    <a:pt x="156781" y="193072"/>
                    <a:pt x="163735" y="183261"/>
                  </a:cubicBezTo>
                  <a:close/>
                </a:path>
              </a:pathLst>
            </a:custGeom>
            <a:solidFill>
              <a:srgbClr val="004B6C"/>
            </a:solidFill>
            <a:ln w="9525" cap="flat">
              <a:noFill/>
              <a:prstDash val="solid"/>
              <a:miter/>
            </a:ln>
          </p:spPr>
          <p:txBody>
            <a:bodyPr rtlCol="0" anchor="ctr"/>
            <a:lstStyle/>
            <a:p>
              <a:endParaRPr lang="sv-SE"/>
            </a:p>
          </p:txBody>
        </p:sp>
        <p:sp>
          <p:nvSpPr>
            <p:cNvPr id="21" name="Frihandsfigur: Form 20">
              <a:extLst>
                <a:ext uri="{FF2B5EF4-FFF2-40B4-BE49-F238E27FC236}">
                  <a16:creationId xmlns:a16="http://schemas.microsoft.com/office/drawing/2014/main" id="{4A3214C8-E12B-929C-EA89-85C451BDFFE7}"/>
                </a:ext>
              </a:extLst>
            </p:cNvPr>
            <p:cNvSpPr/>
            <p:nvPr/>
          </p:nvSpPr>
          <p:spPr>
            <a:xfrm>
              <a:off x="10441431" y="754919"/>
              <a:ext cx="235362" cy="249269"/>
            </a:xfrm>
            <a:custGeom>
              <a:avLst/>
              <a:gdLst>
                <a:gd name="connsiteX0" fmla="*/ 235267 w 235362"/>
                <a:gd name="connsiteY0" fmla="*/ 62770 h 249269"/>
                <a:gd name="connsiteX1" fmla="*/ 218122 w 235362"/>
                <a:gd name="connsiteY1" fmla="*/ 113157 h 249269"/>
                <a:gd name="connsiteX2" fmla="*/ 171545 w 235362"/>
                <a:gd name="connsiteY2" fmla="*/ 143923 h 249269"/>
                <a:gd name="connsiteX3" fmla="*/ 225742 w 235362"/>
                <a:gd name="connsiteY3" fmla="*/ 249269 h 249269"/>
                <a:gd name="connsiteX4" fmla="*/ 158305 w 235362"/>
                <a:gd name="connsiteY4" fmla="*/ 249269 h 249269"/>
                <a:gd name="connsiteX5" fmla="*/ 114205 w 235362"/>
                <a:gd name="connsiteY5" fmla="*/ 157829 h 249269"/>
                <a:gd name="connsiteX6" fmla="*/ 80296 w 235362"/>
                <a:gd name="connsiteY6" fmla="*/ 157829 h 249269"/>
                <a:gd name="connsiteX7" fmla="*/ 60388 w 235362"/>
                <a:gd name="connsiteY7" fmla="*/ 249269 h 249269"/>
                <a:gd name="connsiteX8" fmla="*/ 0 w 235362"/>
                <a:gd name="connsiteY8" fmla="*/ 249269 h 249269"/>
                <a:gd name="connsiteX9" fmla="*/ 54102 w 235362"/>
                <a:gd name="connsiteY9" fmla="*/ 0 h 249269"/>
                <a:gd name="connsiteX10" fmla="*/ 145542 w 235362"/>
                <a:gd name="connsiteY10" fmla="*/ 0 h 249269"/>
                <a:gd name="connsiteX11" fmla="*/ 211931 w 235362"/>
                <a:gd name="connsiteY11" fmla="*/ 15526 h 249269"/>
                <a:gd name="connsiteX12" fmla="*/ 235363 w 235362"/>
                <a:gd name="connsiteY12" fmla="*/ 62865 h 249269"/>
                <a:gd name="connsiteX13" fmla="*/ 170212 w 235362"/>
                <a:gd name="connsiteY13" fmla="*/ 73628 h 249269"/>
                <a:gd name="connsiteX14" fmla="*/ 161163 w 235362"/>
                <a:gd name="connsiteY14" fmla="*/ 52292 h 249269"/>
                <a:gd name="connsiteX15" fmla="*/ 134493 w 235362"/>
                <a:gd name="connsiteY15" fmla="*/ 46006 h 249269"/>
                <a:gd name="connsiteX16" fmla="*/ 104584 w 235362"/>
                <a:gd name="connsiteY16" fmla="*/ 46006 h 249269"/>
                <a:gd name="connsiteX17" fmla="*/ 90011 w 235362"/>
                <a:gd name="connsiteY17" fmla="*/ 112966 h 249269"/>
                <a:gd name="connsiteX18" fmla="*/ 119729 w 235362"/>
                <a:gd name="connsiteY18" fmla="*/ 112966 h 249269"/>
                <a:gd name="connsiteX19" fmla="*/ 156972 w 235362"/>
                <a:gd name="connsiteY19" fmla="*/ 102489 h 249269"/>
                <a:gd name="connsiteX20" fmla="*/ 170212 w 235362"/>
                <a:gd name="connsiteY20" fmla="*/ 73533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35362" h="249269">
                  <a:moveTo>
                    <a:pt x="235267" y="62770"/>
                  </a:moveTo>
                  <a:cubicBezTo>
                    <a:pt x="235267" y="82772"/>
                    <a:pt x="229552" y="99536"/>
                    <a:pt x="218122" y="113157"/>
                  </a:cubicBezTo>
                  <a:cubicBezTo>
                    <a:pt x="206692" y="126778"/>
                    <a:pt x="191167" y="137065"/>
                    <a:pt x="171545" y="143923"/>
                  </a:cubicBezTo>
                  <a:lnTo>
                    <a:pt x="225742" y="249269"/>
                  </a:lnTo>
                  <a:lnTo>
                    <a:pt x="158305" y="249269"/>
                  </a:lnTo>
                  <a:lnTo>
                    <a:pt x="114205" y="157829"/>
                  </a:lnTo>
                  <a:lnTo>
                    <a:pt x="80296" y="157829"/>
                  </a:lnTo>
                  <a:lnTo>
                    <a:pt x="60388" y="249269"/>
                  </a:lnTo>
                  <a:lnTo>
                    <a:pt x="0" y="249269"/>
                  </a:lnTo>
                  <a:lnTo>
                    <a:pt x="54102" y="0"/>
                  </a:lnTo>
                  <a:lnTo>
                    <a:pt x="145542" y="0"/>
                  </a:lnTo>
                  <a:cubicBezTo>
                    <a:pt x="174212" y="0"/>
                    <a:pt x="196310" y="5144"/>
                    <a:pt x="211931" y="15526"/>
                  </a:cubicBezTo>
                  <a:cubicBezTo>
                    <a:pt x="227552" y="25813"/>
                    <a:pt x="235363" y="41624"/>
                    <a:pt x="235363" y="62865"/>
                  </a:cubicBezTo>
                  <a:close/>
                  <a:moveTo>
                    <a:pt x="170212" y="73628"/>
                  </a:moveTo>
                  <a:cubicBezTo>
                    <a:pt x="170212" y="63627"/>
                    <a:pt x="167164" y="56483"/>
                    <a:pt x="161163" y="52292"/>
                  </a:cubicBezTo>
                  <a:cubicBezTo>
                    <a:pt x="155162" y="48101"/>
                    <a:pt x="146209" y="46006"/>
                    <a:pt x="134493" y="46006"/>
                  </a:cubicBezTo>
                  <a:lnTo>
                    <a:pt x="104584" y="46006"/>
                  </a:lnTo>
                  <a:lnTo>
                    <a:pt x="90011" y="112966"/>
                  </a:lnTo>
                  <a:lnTo>
                    <a:pt x="119729" y="112966"/>
                  </a:lnTo>
                  <a:cubicBezTo>
                    <a:pt x="135731" y="112966"/>
                    <a:pt x="148209" y="109442"/>
                    <a:pt x="156972" y="102489"/>
                  </a:cubicBezTo>
                  <a:cubicBezTo>
                    <a:pt x="165735" y="95536"/>
                    <a:pt x="170212" y="85820"/>
                    <a:pt x="170212" y="73533"/>
                  </a:cubicBezTo>
                  <a:close/>
                </a:path>
              </a:pathLst>
            </a:custGeom>
            <a:solidFill>
              <a:srgbClr val="004B6C"/>
            </a:solidFill>
            <a:ln w="9525" cap="flat">
              <a:noFill/>
              <a:prstDash val="solid"/>
              <a:miter/>
            </a:ln>
          </p:spPr>
          <p:txBody>
            <a:bodyPr rtlCol="0" anchor="ctr"/>
            <a:lstStyle/>
            <a:p>
              <a:endParaRPr lang="sv-SE"/>
            </a:p>
          </p:txBody>
        </p:sp>
        <p:sp>
          <p:nvSpPr>
            <p:cNvPr id="22" name="Frihandsfigur: Form 21">
              <a:extLst>
                <a:ext uri="{FF2B5EF4-FFF2-40B4-BE49-F238E27FC236}">
                  <a16:creationId xmlns:a16="http://schemas.microsoft.com/office/drawing/2014/main" id="{9910B924-C69D-7DCB-E398-136FF20CFAF2}"/>
                </a:ext>
              </a:extLst>
            </p:cNvPr>
            <p:cNvSpPr/>
            <p:nvPr/>
          </p:nvSpPr>
          <p:spPr>
            <a:xfrm>
              <a:off x="10693462" y="755014"/>
              <a:ext cx="252507" cy="249269"/>
            </a:xfrm>
            <a:custGeom>
              <a:avLst/>
              <a:gdLst>
                <a:gd name="connsiteX0" fmla="*/ 252317 w 252507"/>
                <a:gd name="connsiteY0" fmla="*/ 97155 h 249269"/>
                <a:gd name="connsiteX1" fmla="*/ 231362 w 252507"/>
                <a:gd name="connsiteY1" fmla="*/ 175355 h 249269"/>
                <a:gd name="connsiteX2" fmla="*/ 177737 w 252507"/>
                <a:gd name="connsiteY2" fmla="*/ 230315 h 249269"/>
                <a:gd name="connsiteX3" fmla="*/ 136398 w 252507"/>
                <a:gd name="connsiteY3" fmla="*/ 245459 h 249269"/>
                <a:gd name="connsiteX4" fmla="*/ 84773 w 252507"/>
                <a:gd name="connsiteY4" fmla="*/ 249269 h 249269"/>
                <a:gd name="connsiteX5" fmla="*/ 0 w 252507"/>
                <a:gd name="connsiteY5" fmla="*/ 249269 h 249269"/>
                <a:gd name="connsiteX6" fmla="*/ 54102 w 252507"/>
                <a:gd name="connsiteY6" fmla="*/ 0 h 249269"/>
                <a:gd name="connsiteX7" fmla="*/ 130016 w 252507"/>
                <a:gd name="connsiteY7" fmla="*/ 0 h 249269"/>
                <a:gd name="connsiteX8" fmla="*/ 184023 w 252507"/>
                <a:gd name="connsiteY8" fmla="*/ 5525 h 249269"/>
                <a:gd name="connsiteX9" fmla="*/ 217075 w 252507"/>
                <a:gd name="connsiteY9" fmla="*/ 20383 h 249269"/>
                <a:gd name="connsiteX10" fmla="*/ 243459 w 252507"/>
                <a:gd name="connsiteY10" fmla="*/ 52102 h 249269"/>
                <a:gd name="connsiteX11" fmla="*/ 252508 w 252507"/>
                <a:gd name="connsiteY11" fmla="*/ 97250 h 249269"/>
                <a:gd name="connsiteX12" fmla="*/ 189071 w 252507"/>
                <a:gd name="connsiteY12" fmla="*/ 103061 h 249269"/>
                <a:gd name="connsiteX13" fmla="*/ 183071 w 252507"/>
                <a:gd name="connsiteY13" fmla="*/ 73723 h 249269"/>
                <a:gd name="connsiteX14" fmla="*/ 164878 w 252507"/>
                <a:gd name="connsiteY14" fmla="*/ 53912 h 249269"/>
                <a:gd name="connsiteX15" fmla="*/ 153353 w 252507"/>
                <a:gd name="connsiteY15" fmla="*/ 48768 h 249269"/>
                <a:gd name="connsiteX16" fmla="*/ 139922 w 252507"/>
                <a:gd name="connsiteY16" fmla="*/ 46196 h 249269"/>
                <a:gd name="connsiteX17" fmla="*/ 123444 w 252507"/>
                <a:gd name="connsiteY17" fmla="*/ 45529 h 249269"/>
                <a:gd name="connsiteX18" fmla="*/ 105251 w 252507"/>
                <a:gd name="connsiteY18" fmla="*/ 45529 h 249269"/>
                <a:gd name="connsiteX19" fmla="*/ 70676 w 252507"/>
                <a:gd name="connsiteY19" fmla="*/ 203549 h 249269"/>
                <a:gd name="connsiteX20" fmla="*/ 95631 w 252507"/>
                <a:gd name="connsiteY20" fmla="*/ 203549 h 249269"/>
                <a:gd name="connsiteX21" fmla="*/ 112490 w 252507"/>
                <a:gd name="connsiteY21" fmla="*/ 202692 h 249269"/>
                <a:gd name="connsiteX22" fmla="*/ 127540 w 252507"/>
                <a:gd name="connsiteY22" fmla="*/ 200025 h 249269"/>
                <a:gd name="connsiteX23" fmla="*/ 142208 w 252507"/>
                <a:gd name="connsiteY23" fmla="*/ 193834 h 249269"/>
                <a:gd name="connsiteX24" fmla="*/ 177070 w 252507"/>
                <a:gd name="connsiteY24" fmla="*/ 156877 h 249269"/>
                <a:gd name="connsiteX25" fmla="*/ 189262 w 252507"/>
                <a:gd name="connsiteY25" fmla="*/ 103156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52507" h="249269">
                  <a:moveTo>
                    <a:pt x="252317" y="97155"/>
                  </a:moveTo>
                  <a:cubicBezTo>
                    <a:pt x="252317" y="125349"/>
                    <a:pt x="245364" y="151448"/>
                    <a:pt x="231362" y="175355"/>
                  </a:cubicBezTo>
                  <a:cubicBezTo>
                    <a:pt x="217361" y="199263"/>
                    <a:pt x="199549" y="217551"/>
                    <a:pt x="177737" y="230315"/>
                  </a:cubicBezTo>
                  <a:cubicBezTo>
                    <a:pt x="164497" y="237935"/>
                    <a:pt x="150686" y="242983"/>
                    <a:pt x="136398" y="245459"/>
                  </a:cubicBezTo>
                  <a:cubicBezTo>
                    <a:pt x="122111" y="247936"/>
                    <a:pt x="104775" y="249269"/>
                    <a:pt x="84773" y="249269"/>
                  </a:cubicBezTo>
                  <a:lnTo>
                    <a:pt x="0" y="249269"/>
                  </a:lnTo>
                  <a:lnTo>
                    <a:pt x="54102" y="0"/>
                  </a:lnTo>
                  <a:lnTo>
                    <a:pt x="130016" y="0"/>
                  </a:lnTo>
                  <a:cubicBezTo>
                    <a:pt x="152400" y="0"/>
                    <a:pt x="170402" y="1810"/>
                    <a:pt x="184023" y="5525"/>
                  </a:cubicBezTo>
                  <a:cubicBezTo>
                    <a:pt x="197644" y="9239"/>
                    <a:pt x="208693" y="14192"/>
                    <a:pt x="217075" y="20383"/>
                  </a:cubicBezTo>
                  <a:cubicBezTo>
                    <a:pt x="228600" y="28861"/>
                    <a:pt x="237363" y="39433"/>
                    <a:pt x="243459" y="52102"/>
                  </a:cubicBezTo>
                  <a:cubicBezTo>
                    <a:pt x="249460" y="64770"/>
                    <a:pt x="252508" y="79820"/>
                    <a:pt x="252508" y="97250"/>
                  </a:cubicBezTo>
                  <a:close/>
                  <a:moveTo>
                    <a:pt x="189071" y="103061"/>
                  </a:moveTo>
                  <a:cubicBezTo>
                    <a:pt x="189071" y="91631"/>
                    <a:pt x="187071" y="81915"/>
                    <a:pt x="183071" y="73723"/>
                  </a:cubicBezTo>
                  <a:cubicBezTo>
                    <a:pt x="179070" y="65532"/>
                    <a:pt x="172974" y="58865"/>
                    <a:pt x="164878" y="53912"/>
                  </a:cubicBezTo>
                  <a:cubicBezTo>
                    <a:pt x="161068" y="51721"/>
                    <a:pt x="157258" y="50006"/>
                    <a:pt x="153353" y="48768"/>
                  </a:cubicBezTo>
                  <a:cubicBezTo>
                    <a:pt x="149447" y="47530"/>
                    <a:pt x="144971" y="46768"/>
                    <a:pt x="139922" y="46196"/>
                  </a:cubicBezTo>
                  <a:cubicBezTo>
                    <a:pt x="135065" y="45720"/>
                    <a:pt x="129635" y="45529"/>
                    <a:pt x="123444" y="45529"/>
                  </a:cubicBezTo>
                  <a:lnTo>
                    <a:pt x="105251" y="45529"/>
                  </a:lnTo>
                  <a:lnTo>
                    <a:pt x="70676" y="203549"/>
                  </a:lnTo>
                  <a:lnTo>
                    <a:pt x="95631" y="203549"/>
                  </a:lnTo>
                  <a:cubicBezTo>
                    <a:pt x="102584" y="203549"/>
                    <a:pt x="108109" y="203264"/>
                    <a:pt x="112490" y="202692"/>
                  </a:cubicBezTo>
                  <a:cubicBezTo>
                    <a:pt x="118015" y="202121"/>
                    <a:pt x="123063" y="201263"/>
                    <a:pt x="127540" y="200025"/>
                  </a:cubicBezTo>
                  <a:cubicBezTo>
                    <a:pt x="132017" y="198787"/>
                    <a:pt x="136874" y="196691"/>
                    <a:pt x="142208" y="193834"/>
                  </a:cubicBezTo>
                  <a:cubicBezTo>
                    <a:pt x="157258" y="185547"/>
                    <a:pt x="168878" y="173260"/>
                    <a:pt x="177070" y="156877"/>
                  </a:cubicBezTo>
                  <a:cubicBezTo>
                    <a:pt x="185261" y="140494"/>
                    <a:pt x="189262" y="122587"/>
                    <a:pt x="189262" y="103156"/>
                  </a:cubicBezTo>
                  <a:close/>
                </a:path>
              </a:pathLst>
            </a:custGeom>
            <a:solidFill>
              <a:srgbClr val="004B6C"/>
            </a:solidFill>
            <a:ln w="9525" cap="flat">
              <a:noFill/>
              <a:prstDash val="solid"/>
              <a:miter/>
            </a:ln>
          </p:spPr>
          <p:txBody>
            <a:bodyPr rtlCol="0" anchor="ctr"/>
            <a:lstStyle/>
            <a:p>
              <a:endParaRPr lang="sv-SE"/>
            </a:p>
          </p:txBody>
        </p:sp>
        <p:sp>
          <p:nvSpPr>
            <p:cNvPr id="23" name="Frihandsfigur: Form 22">
              <a:extLst>
                <a:ext uri="{FF2B5EF4-FFF2-40B4-BE49-F238E27FC236}">
                  <a16:creationId xmlns:a16="http://schemas.microsoft.com/office/drawing/2014/main" id="{F5FA7FB7-B574-CE7B-9DC9-FE44C508E35F}"/>
                </a:ext>
              </a:extLst>
            </p:cNvPr>
            <p:cNvSpPr/>
            <p:nvPr/>
          </p:nvSpPr>
          <p:spPr>
            <a:xfrm>
              <a:off x="10970354" y="749775"/>
              <a:ext cx="250126" cy="259651"/>
            </a:xfrm>
            <a:custGeom>
              <a:avLst/>
              <a:gdLst>
                <a:gd name="connsiteX0" fmla="*/ 249936 w 250126"/>
                <a:gd name="connsiteY0" fmla="*/ 97917 h 259651"/>
                <a:gd name="connsiteX1" fmla="*/ 240221 w 250126"/>
                <a:gd name="connsiteY1" fmla="*/ 158210 h 259651"/>
                <a:gd name="connsiteX2" fmla="*/ 211931 w 250126"/>
                <a:gd name="connsiteY2" fmla="*/ 209931 h 259651"/>
                <a:gd name="connsiteX3" fmla="*/ 164592 w 250126"/>
                <a:gd name="connsiteY3" fmla="*/ 246888 h 259651"/>
                <a:gd name="connsiteX4" fmla="*/ 102299 w 250126"/>
                <a:gd name="connsiteY4" fmla="*/ 259651 h 259651"/>
                <a:gd name="connsiteX5" fmla="*/ 27146 w 250126"/>
                <a:gd name="connsiteY5" fmla="*/ 233267 h 259651"/>
                <a:gd name="connsiteX6" fmla="*/ 0 w 250126"/>
                <a:gd name="connsiteY6" fmla="*/ 160687 h 259651"/>
                <a:gd name="connsiteX7" fmla="*/ 10382 w 250126"/>
                <a:gd name="connsiteY7" fmla="*/ 98870 h 259651"/>
                <a:gd name="connsiteX8" fmla="*/ 40100 w 250126"/>
                <a:gd name="connsiteY8" fmla="*/ 47339 h 259651"/>
                <a:gd name="connsiteX9" fmla="*/ 86868 w 250126"/>
                <a:gd name="connsiteY9" fmla="*/ 12859 h 259651"/>
                <a:gd name="connsiteX10" fmla="*/ 147638 w 250126"/>
                <a:gd name="connsiteY10" fmla="*/ 0 h 259651"/>
                <a:gd name="connsiteX11" fmla="*/ 222980 w 250126"/>
                <a:gd name="connsiteY11" fmla="*/ 26480 h 259651"/>
                <a:gd name="connsiteX12" fmla="*/ 250126 w 250126"/>
                <a:gd name="connsiteY12" fmla="*/ 98012 h 259651"/>
                <a:gd name="connsiteX13" fmla="*/ 163544 w 250126"/>
                <a:gd name="connsiteY13" fmla="*/ 182975 h 259651"/>
                <a:gd name="connsiteX14" fmla="*/ 180308 w 250126"/>
                <a:gd name="connsiteY14" fmla="*/ 148399 h 259651"/>
                <a:gd name="connsiteX15" fmla="*/ 186404 w 250126"/>
                <a:gd name="connsiteY15" fmla="*/ 103156 h 259651"/>
                <a:gd name="connsiteX16" fmla="*/ 174403 w 250126"/>
                <a:gd name="connsiteY16" fmla="*/ 61246 h 259651"/>
                <a:gd name="connsiteX17" fmla="*/ 140017 w 250126"/>
                <a:gd name="connsiteY17" fmla="*/ 46101 h 259651"/>
                <a:gd name="connsiteX18" fmla="*/ 112109 w 250126"/>
                <a:gd name="connsiteY18" fmla="*/ 53245 h 259651"/>
                <a:gd name="connsiteX19" fmla="*/ 87630 w 250126"/>
                <a:gd name="connsiteY19" fmla="*/ 74962 h 259651"/>
                <a:gd name="connsiteX20" fmla="*/ 70199 w 250126"/>
                <a:gd name="connsiteY20" fmla="*/ 109538 h 259651"/>
                <a:gd name="connsiteX21" fmla="*/ 63627 w 250126"/>
                <a:gd name="connsiteY21" fmla="*/ 156020 h 259651"/>
                <a:gd name="connsiteX22" fmla="*/ 76009 w 250126"/>
                <a:gd name="connsiteY22" fmla="*/ 199263 h 259651"/>
                <a:gd name="connsiteX23" fmla="*/ 110204 w 250126"/>
                <a:gd name="connsiteY23" fmla="*/ 213836 h 259651"/>
                <a:gd name="connsiteX24" fmla="*/ 139351 w 250126"/>
                <a:gd name="connsiteY24" fmla="*/ 205930 h 259651"/>
                <a:gd name="connsiteX25" fmla="*/ 163735 w 250126"/>
                <a:gd name="connsiteY25" fmla="*/ 183261 h 25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50126" h="259651">
                  <a:moveTo>
                    <a:pt x="249936" y="97917"/>
                  </a:moveTo>
                  <a:cubicBezTo>
                    <a:pt x="249936" y="118301"/>
                    <a:pt x="246697" y="138398"/>
                    <a:pt x="240221" y="158210"/>
                  </a:cubicBezTo>
                  <a:cubicBezTo>
                    <a:pt x="233743" y="178022"/>
                    <a:pt x="224314" y="195167"/>
                    <a:pt x="211931" y="209931"/>
                  </a:cubicBezTo>
                  <a:cubicBezTo>
                    <a:pt x="198406" y="226028"/>
                    <a:pt x="182594" y="238316"/>
                    <a:pt x="164592" y="246888"/>
                  </a:cubicBezTo>
                  <a:cubicBezTo>
                    <a:pt x="146590" y="255461"/>
                    <a:pt x="125730" y="259651"/>
                    <a:pt x="102299" y="259651"/>
                  </a:cubicBezTo>
                  <a:cubicBezTo>
                    <a:pt x="70295" y="259651"/>
                    <a:pt x="45244" y="250889"/>
                    <a:pt x="27146" y="233267"/>
                  </a:cubicBezTo>
                  <a:cubicBezTo>
                    <a:pt x="9049" y="215646"/>
                    <a:pt x="0" y="191453"/>
                    <a:pt x="0" y="160687"/>
                  </a:cubicBezTo>
                  <a:cubicBezTo>
                    <a:pt x="0" y="139065"/>
                    <a:pt x="3429" y="118396"/>
                    <a:pt x="10382" y="98870"/>
                  </a:cubicBezTo>
                  <a:cubicBezTo>
                    <a:pt x="17335" y="79343"/>
                    <a:pt x="27242" y="62103"/>
                    <a:pt x="40100" y="47339"/>
                  </a:cubicBezTo>
                  <a:cubicBezTo>
                    <a:pt x="52673" y="32957"/>
                    <a:pt x="68294" y="21431"/>
                    <a:pt x="86868" y="12859"/>
                  </a:cubicBezTo>
                  <a:cubicBezTo>
                    <a:pt x="105442" y="4286"/>
                    <a:pt x="125730" y="0"/>
                    <a:pt x="147638" y="0"/>
                  </a:cubicBezTo>
                  <a:cubicBezTo>
                    <a:pt x="179737" y="0"/>
                    <a:pt x="204883" y="8858"/>
                    <a:pt x="222980" y="26480"/>
                  </a:cubicBezTo>
                  <a:cubicBezTo>
                    <a:pt x="241078" y="44101"/>
                    <a:pt x="250126" y="67913"/>
                    <a:pt x="250126" y="98012"/>
                  </a:cubicBezTo>
                  <a:close/>
                  <a:moveTo>
                    <a:pt x="163544" y="182975"/>
                  </a:moveTo>
                  <a:cubicBezTo>
                    <a:pt x="170688" y="173069"/>
                    <a:pt x="176308" y="161544"/>
                    <a:pt x="180308" y="148399"/>
                  </a:cubicBezTo>
                  <a:cubicBezTo>
                    <a:pt x="184309" y="135255"/>
                    <a:pt x="186404" y="120205"/>
                    <a:pt x="186404" y="103156"/>
                  </a:cubicBezTo>
                  <a:cubicBezTo>
                    <a:pt x="186404" y="86106"/>
                    <a:pt x="182404" y="71342"/>
                    <a:pt x="174403" y="61246"/>
                  </a:cubicBezTo>
                  <a:cubicBezTo>
                    <a:pt x="166402" y="51149"/>
                    <a:pt x="154876" y="46101"/>
                    <a:pt x="140017" y="46101"/>
                  </a:cubicBezTo>
                  <a:cubicBezTo>
                    <a:pt x="130302" y="46101"/>
                    <a:pt x="120967" y="48482"/>
                    <a:pt x="112109" y="53245"/>
                  </a:cubicBezTo>
                  <a:cubicBezTo>
                    <a:pt x="103251" y="58007"/>
                    <a:pt x="95059" y="65246"/>
                    <a:pt x="87630" y="74962"/>
                  </a:cubicBezTo>
                  <a:cubicBezTo>
                    <a:pt x="80391" y="84201"/>
                    <a:pt x="74581" y="95726"/>
                    <a:pt x="70199" y="109538"/>
                  </a:cubicBezTo>
                  <a:cubicBezTo>
                    <a:pt x="65818" y="123349"/>
                    <a:pt x="63627" y="138779"/>
                    <a:pt x="63627" y="156020"/>
                  </a:cubicBezTo>
                  <a:cubicBezTo>
                    <a:pt x="63627" y="175070"/>
                    <a:pt x="67723" y="189547"/>
                    <a:pt x="76009" y="199263"/>
                  </a:cubicBezTo>
                  <a:cubicBezTo>
                    <a:pt x="84296" y="208978"/>
                    <a:pt x="95631" y="213836"/>
                    <a:pt x="110204" y="213836"/>
                  </a:cubicBezTo>
                  <a:cubicBezTo>
                    <a:pt x="120301" y="213836"/>
                    <a:pt x="130016" y="211169"/>
                    <a:pt x="139351" y="205930"/>
                  </a:cubicBezTo>
                  <a:cubicBezTo>
                    <a:pt x="148685" y="200692"/>
                    <a:pt x="156782" y="193072"/>
                    <a:pt x="163735" y="183261"/>
                  </a:cubicBezTo>
                  <a:close/>
                </a:path>
              </a:pathLst>
            </a:custGeom>
            <a:solidFill>
              <a:srgbClr val="004B6C"/>
            </a:solidFill>
            <a:ln w="9525" cap="flat">
              <a:noFill/>
              <a:prstDash val="solid"/>
              <a:miter/>
            </a:ln>
          </p:spPr>
          <p:txBody>
            <a:bodyPr rtlCol="0" anchor="ctr"/>
            <a:lstStyle/>
            <a:p>
              <a:endParaRPr lang="sv-SE"/>
            </a:p>
          </p:txBody>
        </p:sp>
        <p:sp>
          <p:nvSpPr>
            <p:cNvPr id="24" name="Frihandsfigur: Form 23">
              <a:extLst>
                <a:ext uri="{FF2B5EF4-FFF2-40B4-BE49-F238E27FC236}">
                  <a16:creationId xmlns:a16="http://schemas.microsoft.com/office/drawing/2014/main" id="{5236C609-42F6-A6CE-7216-9C2C4E9F1361}"/>
                </a:ext>
              </a:extLst>
            </p:cNvPr>
            <p:cNvSpPr/>
            <p:nvPr/>
          </p:nvSpPr>
          <p:spPr>
            <a:xfrm>
              <a:off x="11226672" y="750537"/>
              <a:ext cx="234029" cy="258222"/>
            </a:xfrm>
            <a:custGeom>
              <a:avLst/>
              <a:gdLst>
                <a:gd name="connsiteX0" fmla="*/ 94297 w 234029"/>
                <a:gd name="connsiteY0" fmla="*/ 258223 h 258222"/>
                <a:gd name="connsiteX1" fmla="*/ 40672 w 234029"/>
                <a:gd name="connsiteY1" fmla="*/ 252698 h 258222"/>
                <a:gd name="connsiteX2" fmla="*/ 0 w 234029"/>
                <a:gd name="connsiteY2" fmla="*/ 238982 h 258222"/>
                <a:gd name="connsiteX3" fmla="*/ 12097 w 234029"/>
                <a:gd name="connsiteY3" fmla="*/ 179165 h 258222"/>
                <a:gd name="connsiteX4" fmla="*/ 18669 w 234029"/>
                <a:gd name="connsiteY4" fmla="*/ 179165 h 258222"/>
                <a:gd name="connsiteX5" fmla="*/ 56769 w 234029"/>
                <a:gd name="connsiteY5" fmla="*/ 203549 h 258222"/>
                <a:gd name="connsiteX6" fmla="*/ 103822 w 234029"/>
                <a:gd name="connsiteY6" fmla="*/ 212217 h 258222"/>
                <a:gd name="connsiteX7" fmla="*/ 141732 w 234029"/>
                <a:gd name="connsiteY7" fmla="*/ 204787 h 258222"/>
                <a:gd name="connsiteX8" fmla="*/ 153829 w 234029"/>
                <a:gd name="connsiteY8" fmla="*/ 183451 h 258222"/>
                <a:gd name="connsiteX9" fmla="*/ 151829 w 234029"/>
                <a:gd name="connsiteY9" fmla="*/ 174498 h 258222"/>
                <a:gd name="connsiteX10" fmla="*/ 144209 w 234029"/>
                <a:gd name="connsiteY10" fmla="*/ 167068 h 258222"/>
                <a:gd name="connsiteX11" fmla="*/ 128683 w 234029"/>
                <a:gd name="connsiteY11" fmla="*/ 159830 h 258222"/>
                <a:gd name="connsiteX12" fmla="*/ 103251 w 234029"/>
                <a:gd name="connsiteY12" fmla="*/ 151543 h 258222"/>
                <a:gd name="connsiteX13" fmla="*/ 72485 w 234029"/>
                <a:gd name="connsiteY13" fmla="*/ 140684 h 258222"/>
                <a:gd name="connsiteX14" fmla="*/ 49244 w 234029"/>
                <a:gd name="connsiteY14" fmla="*/ 126778 h 258222"/>
                <a:gd name="connsiteX15" fmla="*/ 34671 w 234029"/>
                <a:gd name="connsiteY15" fmla="*/ 107823 h 258222"/>
                <a:gd name="connsiteX16" fmla="*/ 29718 w 234029"/>
                <a:gd name="connsiteY16" fmla="*/ 82201 h 258222"/>
                <a:gd name="connsiteX17" fmla="*/ 60769 w 234029"/>
                <a:gd name="connsiteY17" fmla="*/ 22384 h 258222"/>
                <a:gd name="connsiteX18" fmla="*/ 145828 w 234029"/>
                <a:gd name="connsiteY18" fmla="*/ 0 h 258222"/>
                <a:gd name="connsiteX19" fmla="*/ 194881 w 234029"/>
                <a:gd name="connsiteY19" fmla="*/ 4477 h 258222"/>
                <a:gd name="connsiteX20" fmla="*/ 234029 w 234029"/>
                <a:gd name="connsiteY20" fmla="*/ 16669 h 258222"/>
                <a:gd name="connsiteX21" fmla="*/ 222504 w 234029"/>
                <a:gd name="connsiteY21" fmla="*/ 74105 h 258222"/>
                <a:gd name="connsiteX22" fmla="*/ 216027 w 234029"/>
                <a:gd name="connsiteY22" fmla="*/ 74105 h 258222"/>
                <a:gd name="connsiteX23" fmla="*/ 183737 w 234029"/>
                <a:gd name="connsiteY23" fmla="*/ 54007 h 258222"/>
                <a:gd name="connsiteX24" fmla="*/ 139922 w 234029"/>
                <a:gd name="connsiteY24" fmla="*/ 45910 h 258222"/>
                <a:gd name="connsiteX25" fmla="*/ 103918 w 234029"/>
                <a:gd name="connsiteY25" fmla="*/ 53054 h 258222"/>
                <a:gd name="connsiteX26" fmla="*/ 91154 w 234029"/>
                <a:gd name="connsiteY26" fmla="*/ 72866 h 258222"/>
                <a:gd name="connsiteX27" fmla="*/ 93059 w 234029"/>
                <a:gd name="connsiteY27" fmla="*/ 82582 h 258222"/>
                <a:gd name="connsiteX28" fmla="*/ 100775 w 234029"/>
                <a:gd name="connsiteY28" fmla="*/ 90106 h 258222"/>
                <a:gd name="connsiteX29" fmla="*/ 116681 w 234029"/>
                <a:gd name="connsiteY29" fmla="*/ 97345 h 258222"/>
                <a:gd name="connsiteX30" fmla="*/ 142208 w 234029"/>
                <a:gd name="connsiteY30" fmla="*/ 105442 h 258222"/>
                <a:gd name="connsiteX31" fmla="*/ 198406 w 234029"/>
                <a:gd name="connsiteY31" fmla="*/ 131731 h 258222"/>
                <a:gd name="connsiteX32" fmla="*/ 215265 w 234029"/>
                <a:gd name="connsiteY32" fmla="*/ 172593 h 258222"/>
                <a:gd name="connsiteX33" fmla="*/ 206121 w 234029"/>
                <a:gd name="connsiteY33" fmla="*/ 210598 h 258222"/>
                <a:gd name="connsiteX34" fmla="*/ 180975 w 234029"/>
                <a:gd name="connsiteY34" fmla="*/ 237172 h 258222"/>
                <a:gd name="connsiteX35" fmla="*/ 142780 w 234029"/>
                <a:gd name="connsiteY35" fmla="*/ 253079 h 258222"/>
                <a:gd name="connsiteX36" fmla="*/ 94297 w 234029"/>
                <a:gd name="connsiteY36" fmla="*/ 258128 h 258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34029" h="258222">
                  <a:moveTo>
                    <a:pt x="94297" y="258223"/>
                  </a:moveTo>
                  <a:cubicBezTo>
                    <a:pt x="74295" y="258223"/>
                    <a:pt x="56388" y="256413"/>
                    <a:pt x="40672" y="252698"/>
                  </a:cubicBezTo>
                  <a:cubicBezTo>
                    <a:pt x="24955" y="248983"/>
                    <a:pt x="11430" y="244412"/>
                    <a:pt x="0" y="238982"/>
                  </a:cubicBezTo>
                  <a:lnTo>
                    <a:pt x="12097" y="179165"/>
                  </a:lnTo>
                  <a:lnTo>
                    <a:pt x="18669" y="179165"/>
                  </a:lnTo>
                  <a:cubicBezTo>
                    <a:pt x="29432" y="189643"/>
                    <a:pt x="42196" y="197739"/>
                    <a:pt x="56769" y="203549"/>
                  </a:cubicBezTo>
                  <a:cubicBezTo>
                    <a:pt x="71342" y="209360"/>
                    <a:pt x="87058" y="212217"/>
                    <a:pt x="103822" y="212217"/>
                  </a:cubicBezTo>
                  <a:cubicBezTo>
                    <a:pt x="120586" y="212217"/>
                    <a:pt x="133636" y="209741"/>
                    <a:pt x="141732" y="204787"/>
                  </a:cubicBezTo>
                  <a:cubicBezTo>
                    <a:pt x="149828" y="199835"/>
                    <a:pt x="153829" y="192691"/>
                    <a:pt x="153829" y="183451"/>
                  </a:cubicBezTo>
                  <a:cubicBezTo>
                    <a:pt x="153829" y="180022"/>
                    <a:pt x="153162" y="176974"/>
                    <a:pt x="151829" y="174498"/>
                  </a:cubicBezTo>
                  <a:cubicBezTo>
                    <a:pt x="150495" y="172022"/>
                    <a:pt x="148018" y="169545"/>
                    <a:pt x="144209" y="167068"/>
                  </a:cubicBezTo>
                  <a:cubicBezTo>
                    <a:pt x="140398" y="164592"/>
                    <a:pt x="135255" y="162211"/>
                    <a:pt x="128683" y="159830"/>
                  </a:cubicBezTo>
                  <a:cubicBezTo>
                    <a:pt x="122110" y="157448"/>
                    <a:pt x="113633" y="154686"/>
                    <a:pt x="103251" y="151543"/>
                  </a:cubicBezTo>
                  <a:cubicBezTo>
                    <a:pt x="91821" y="148209"/>
                    <a:pt x="81534" y="144589"/>
                    <a:pt x="72485" y="140684"/>
                  </a:cubicBezTo>
                  <a:cubicBezTo>
                    <a:pt x="63436" y="136779"/>
                    <a:pt x="55721" y="132112"/>
                    <a:pt x="49244" y="126778"/>
                  </a:cubicBezTo>
                  <a:cubicBezTo>
                    <a:pt x="42863" y="121349"/>
                    <a:pt x="38005" y="114967"/>
                    <a:pt x="34671" y="107823"/>
                  </a:cubicBezTo>
                  <a:cubicBezTo>
                    <a:pt x="31337" y="100679"/>
                    <a:pt x="29718" y="92107"/>
                    <a:pt x="29718" y="82201"/>
                  </a:cubicBezTo>
                  <a:cubicBezTo>
                    <a:pt x="29718" y="57245"/>
                    <a:pt x="40100" y="37243"/>
                    <a:pt x="60769" y="22384"/>
                  </a:cubicBezTo>
                  <a:cubicBezTo>
                    <a:pt x="81439" y="7525"/>
                    <a:pt x="109823" y="0"/>
                    <a:pt x="145828" y="0"/>
                  </a:cubicBezTo>
                  <a:cubicBezTo>
                    <a:pt x="163163" y="0"/>
                    <a:pt x="179451" y="1524"/>
                    <a:pt x="194881" y="4477"/>
                  </a:cubicBezTo>
                  <a:cubicBezTo>
                    <a:pt x="210312" y="7429"/>
                    <a:pt x="223266" y="11525"/>
                    <a:pt x="234029" y="16669"/>
                  </a:cubicBezTo>
                  <a:lnTo>
                    <a:pt x="222504" y="74105"/>
                  </a:lnTo>
                  <a:lnTo>
                    <a:pt x="216027" y="74105"/>
                  </a:lnTo>
                  <a:cubicBezTo>
                    <a:pt x="207835" y="66103"/>
                    <a:pt x="197072" y="59436"/>
                    <a:pt x="183737" y="54007"/>
                  </a:cubicBezTo>
                  <a:cubicBezTo>
                    <a:pt x="170402" y="48578"/>
                    <a:pt x="155734" y="45910"/>
                    <a:pt x="139922" y="45910"/>
                  </a:cubicBezTo>
                  <a:cubicBezTo>
                    <a:pt x="124111" y="45910"/>
                    <a:pt x="112395" y="48292"/>
                    <a:pt x="103918" y="53054"/>
                  </a:cubicBezTo>
                  <a:cubicBezTo>
                    <a:pt x="95440" y="57817"/>
                    <a:pt x="91154" y="64389"/>
                    <a:pt x="91154" y="72866"/>
                  </a:cubicBezTo>
                  <a:cubicBezTo>
                    <a:pt x="91154" y="76772"/>
                    <a:pt x="91821" y="80010"/>
                    <a:pt x="93059" y="82582"/>
                  </a:cubicBezTo>
                  <a:cubicBezTo>
                    <a:pt x="94297" y="85153"/>
                    <a:pt x="96869" y="87630"/>
                    <a:pt x="100775" y="90106"/>
                  </a:cubicBezTo>
                  <a:cubicBezTo>
                    <a:pt x="104108" y="92297"/>
                    <a:pt x="109442" y="94774"/>
                    <a:pt x="116681" y="97345"/>
                  </a:cubicBezTo>
                  <a:cubicBezTo>
                    <a:pt x="123920" y="99917"/>
                    <a:pt x="132397" y="102680"/>
                    <a:pt x="142208" y="105442"/>
                  </a:cubicBezTo>
                  <a:cubicBezTo>
                    <a:pt x="168402" y="112966"/>
                    <a:pt x="187166" y="121730"/>
                    <a:pt x="198406" y="131731"/>
                  </a:cubicBezTo>
                  <a:cubicBezTo>
                    <a:pt x="209645" y="141732"/>
                    <a:pt x="215265" y="155353"/>
                    <a:pt x="215265" y="172593"/>
                  </a:cubicBezTo>
                  <a:cubicBezTo>
                    <a:pt x="215265" y="186976"/>
                    <a:pt x="212217" y="199644"/>
                    <a:pt x="206121" y="210598"/>
                  </a:cubicBezTo>
                  <a:cubicBezTo>
                    <a:pt x="200025" y="221551"/>
                    <a:pt x="191643" y="230410"/>
                    <a:pt x="180975" y="237172"/>
                  </a:cubicBezTo>
                  <a:cubicBezTo>
                    <a:pt x="169735" y="244412"/>
                    <a:pt x="156972" y="249745"/>
                    <a:pt x="142780" y="253079"/>
                  </a:cubicBezTo>
                  <a:cubicBezTo>
                    <a:pt x="128588" y="256413"/>
                    <a:pt x="112395" y="258128"/>
                    <a:pt x="94297" y="258128"/>
                  </a:cubicBezTo>
                  <a:close/>
                </a:path>
              </a:pathLst>
            </a:custGeom>
            <a:solidFill>
              <a:srgbClr val="004B6C"/>
            </a:solidFill>
            <a:ln w="9525" cap="flat">
              <a:noFill/>
              <a:prstDash val="solid"/>
              <a:miter/>
            </a:ln>
          </p:spPr>
          <p:txBody>
            <a:bodyPr rtlCol="0" anchor="ctr"/>
            <a:lstStyle/>
            <a:p>
              <a:endParaRPr lang="sv-SE"/>
            </a:p>
          </p:txBody>
        </p:sp>
        <p:sp>
          <p:nvSpPr>
            <p:cNvPr id="25" name="Frihandsfigur: Form 24">
              <a:extLst>
                <a:ext uri="{FF2B5EF4-FFF2-40B4-BE49-F238E27FC236}">
                  <a16:creationId xmlns:a16="http://schemas.microsoft.com/office/drawing/2014/main" id="{3121ED15-F69A-B494-9946-9C61B85203D5}"/>
                </a:ext>
              </a:extLst>
            </p:cNvPr>
            <p:cNvSpPr/>
            <p:nvPr/>
          </p:nvSpPr>
          <p:spPr>
            <a:xfrm>
              <a:off x="11484419" y="754919"/>
              <a:ext cx="217170" cy="249269"/>
            </a:xfrm>
            <a:custGeom>
              <a:avLst/>
              <a:gdLst>
                <a:gd name="connsiteX0" fmla="*/ 206788 w 217170"/>
                <a:gd name="connsiteY0" fmla="*/ 48197 h 249269"/>
                <a:gd name="connsiteX1" fmla="*/ 133826 w 217170"/>
                <a:gd name="connsiteY1" fmla="*/ 48197 h 249269"/>
                <a:gd name="connsiteX2" fmla="*/ 90202 w 217170"/>
                <a:gd name="connsiteY2" fmla="*/ 249269 h 249269"/>
                <a:gd name="connsiteX3" fmla="*/ 29432 w 217170"/>
                <a:gd name="connsiteY3" fmla="*/ 249269 h 249269"/>
                <a:gd name="connsiteX4" fmla="*/ 73057 w 217170"/>
                <a:gd name="connsiteY4" fmla="*/ 48197 h 249269"/>
                <a:gd name="connsiteX5" fmla="*/ 0 w 217170"/>
                <a:gd name="connsiteY5" fmla="*/ 48197 h 249269"/>
                <a:gd name="connsiteX6" fmla="*/ 10382 w 217170"/>
                <a:gd name="connsiteY6" fmla="*/ 0 h 249269"/>
                <a:gd name="connsiteX7" fmla="*/ 217170 w 217170"/>
                <a:gd name="connsiteY7" fmla="*/ 0 h 249269"/>
                <a:gd name="connsiteX8" fmla="*/ 206788 w 217170"/>
                <a:gd name="connsiteY8" fmla="*/ 48197 h 24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7170" h="249269">
                  <a:moveTo>
                    <a:pt x="206788" y="48197"/>
                  </a:moveTo>
                  <a:lnTo>
                    <a:pt x="133826" y="48197"/>
                  </a:lnTo>
                  <a:lnTo>
                    <a:pt x="90202" y="249269"/>
                  </a:lnTo>
                  <a:lnTo>
                    <a:pt x="29432" y="249269"/>
                  </a:lnTo>
                  <a:lnTo>
                    <a:pt x="73057" y="48197"/>
                  </a:lnTo>
                  <a:lnTo>
                    <a:pt x="0" y="48197"/>
                  </a:lnTo>
                  <a:lnTo>
                    <a:pt x="10382" y="0"/>
                  </a:lnTo>
                  <a:lnTo>
                    <a:pt x="217170" y="0"/>
                  </a:lnTo>
                  <a:lnTo>
                    <a:pt x="206788" y="48197"/>
                  </a:lnTo>
                  <a:close/>
                </a:path>
              </a:pathLst>
            </a:custGeom>
            <a:solidFill>
              <a:srgbClr val="004B6C"/>
            </a:solidFill>
            <a:ln w="9525" cap="flat">
              <a:noFill/>
              <a:prstDash val="solid"/>
              <a:miter/>
            </a:ln>
          </p:spPr>
          <p:txBody>
            <a:bodyPr rtlCol="0" anchor="ctr"/>
            <a:lstStyle/>
            <a:p>
              <a:endParaRPr lang="sv-SE"/>
            </a:p>
          </p:txBody>
        </p:sp>
      </p:grpSp>
      <p:sp>
        <p:nvSpPr>
          <p:cNvPr id="7" name="Frihandsfigur: Form 6">
            <a:extLst>
              <a:ext uri="{FF2B5EF4-FFF2-40B4-BE49-F238E27FC236}">
                <a16:creationId xmlns:a16="http://schemas.microsoft.com/office/drawing/2014/main" id="{87EDEA84-9CC2-F5DB-877B-9C43DA3C29EB}"/>
              </a:ext>
            </a:extLst>
          </p:cNvPr>
          <p:cNvSpPr/>
          <p:nvPr userDrawn="1"/>
        </p:nvSpPr>
        <p:spPr>
          <a:xfrm>
            <a:off x="-796" y="5592325"/>
            <a:ext cx="12192000" cy="1265675"/>
          </a:xfrm>
          <a:custGeom>
            <a:avLst/>
            <a:gdLst>
              <a:gd name="connsiteX0" fmla="*/ 12192000 w 12192000"/>
              <a:gd name="connsiteY0" fmla="*/ 0 h 1265675"/>
              <a:gd name="connsiteX1" fmla="*/ 12192000 w 12192000"/>
              <a:gd name="connsiteY1" fmla="*/ 1265675 h 1265675"/>
              <a:gd name="connsiteX2" fmla="*/ 0 w 12192000"/>
              <a:gd name="connsiteY2" fmla="*/ 1265675 h 1265675"/>
              <a:gd name="connsiteX3" fmla="*/ 0 w 12192000"/>
              <a:gd name="connsiteY3" fmla="*/ 101859 h 1265675"/>
              <a:gd name="connsiteX4" fmla="*/ 0 w 12192000"/>
              <a:gd name="connsiteY4" fmla="*/ 101735 h 1265675"/>
              <a:gd name="connsiteX5" fmla="*/ 5374177 w 12192000"/>
              <a:gd name="connsiteY5" fmla="*/ 344490 h 1265675"/>
              <a:gd name="connsiteX6" fmla="*/ 10621567 w 12192000"/>
              <a:gd name="connsiteY6" fmla="*/ 395648 h 1265675"/>
              <a:gd name="connsiteX7" fmla="*/ 12149845 w 12192000"/>
              <a:gd name="connsiteY7" fmla="*/ 11757 h 126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265675">
                <a:moveTo>
                  <a:pt x="12192000" y="0"/>
                </a:moveTo>
                <a:lnTo>
                  <a:pt x="12192000" y="1265675"/>
                </a:lnTo>
                <a:lnTo>
                  <a:pt x="0" y="1265675"/>
                </a:lnTo>
                <a:lnTo>
                  <a:pt x="0" y="101859"/>
                </a:lnTo>
                <a:lnTo>
                  <a:pt x="0" y="101735"/>
                </a:lnTo>
                <a:cubicBezTo>
                  <a:pt x="1191392" y="-26036"/>
                  <a:pt x="3447635" y="88947"/>
                  <a:pt x="5374177" y="344490"/>
                </a:cubicBezTo>
                <a:cubicBezTo>
                  <a:pt x="6963891" y="555271"/>
                  <a:pt x="9430175" y="638280"/>
                  <a:pt x="10621567" y="395648"/>
                </a:cubicBezTo>
                <a:cubicBezTo>
                  <a:pt x="11137313" y="290627"/>
                  <a:pt x="11953786" y="66218"/>
                  <a:pt x="12149845" y="117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sv-SE" sz="1500" dirty="0" err="1">
              <a:cs typeface="Arial" panose="020B0604020202020204" pitchFamily="34" charset="0"/>
            </a:endParaRPr>
          </a:p>
        </p:txBody>
      </p:sp>
    </p:spTree>
    <p:extLst>
      <p:ext uri="{BB962C8B-B14F-4D97-AF65-F5344CB8AC3E}">
        <p14:creationId xmlns:p14="http://schemas.microsoft.com/office/powerpoint/2010/main" val="2086621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rtsida_Rubrik botten &amp; bild">
    <p:spTree>
      <p:nvGrpSpPr>
        <p:cNvPr id="1" name=""/>
        <p:cNvGrpSpPr/>
        <p:nvPr/>
      </p:nvGrpSpPr>
      <p:grpSpPr>
        <a:xfrm>
          <a:off x="0" y="0"/>
          <a:ext cx="0" cy="0"/>
          <a:chOff x="0" y="0"/>
          <a:chExt cx="0" cy="0"/>
        </a:xfrm>
      </p:grpSpPr>
      <p:sp>
        <p:nvSpPr>
          <p:cNvPr id="30" name="Platshållare för bild 29">
            <a:extLst>
              <a:ext uri="{FF2B5EF4-FFF2-40B4-BE49-F238E27FC236}">
                <a16:creationId xmlns:a16="http://schemas.microsoft.com/office/drawing/2014/main" id="{B3B10BAD-92F3-D97B-533C-12EE18E75127}"/>
              </a:ext>
            </a:extLst>
          </p:cNvPr>
          <p:cNvSpPr>
            <a:spLocks noGrp="1"/>
          </p:cNvSpPr>
          <p:nvPr>
            <p:ph type="pic" sz="quarter" idx="13" hasCustomPrompt="1"/>
          </p:nvPr>
        </p:nvSpPr>
        <p:spPr>
          <a:xfrm>
            <a:off x="4" y="2"/>
            <a:ext cx="12191997" cy="6857998"/>
          </a:xfrm>
          <a:custGeom>
            <a:avLst/>
            <a:gdLst>
              <a:gd name="connsiteX0" fmla="*/ 10750435 w 12191997"/>
              <a:gd name="connsiteY0" fmla="*/ 714182 h 6857998"/>
              <a:gd name="connsiteX1" fmla="*/ 10750435 w 12191997"/>
              <a:gd name="connsiteY1" fmla="*/ 714261 h 6857998"/>
              <a:gd name="connsiteX2" fmla="*/ 10750418 w 12191997"/>
              <a:gd name="connsiteY2" fmla="*/ 714220 h 6857998"/>
              <a:gd name="connsiteX3" fmla="*/ 10696178 w 12191997"/>
              <a:gd name="connsiteY3" fmla="*/ 691425 h 6857998"/>
              <a:gd name="connsiteX4" fmla="*/ 10720905 w 12191997"/>
              <a:gd name="connsiteY4" fmla="*/ 691425 h 6857998"/>
              <a:gd name="connsiteX5" fmla="*/ 10742953 w 12191997"/>
              <a:gd name="connsiteY5" fmla="*/ 696622 h 6857998"/>
              <a:gd name="connsiteX6" fmla="*/ 10750418 w 12191997"/>
              <a:gd name="connsiteY6" fmla="*/ 714220 h 6857998"/>
              <a:gd name="connsiteX7" fmla="*/ 10739489 w 12191997"/>
              <a:gd name="connsiteY7" fmla="*/ 738121 h 6857998"/>
              <a:gd name="connsiteX8" fmla="*/ 10708699 w 12191997"/>
              <a:gd name="connsiteY8" fmla="*/ 746783 h 6857998"/>
              <a:gd name="connsiteX9" fmla="*/ 10684130 w 12191997"/>
              <a:gd name="connsiteY9" fmla="*/ 746783 h 6857998"/>
              <a:gd name="connsiteX10" fmla="*/ 10905091 w 12191997"/>
              <a:gd name="connsiteY10" fmla="*/ 691109 h 6857998"/>
              <a:gd name="connsiteX11" fmla="*/ 10920132 w 12191997"/>
              <a:gd name="connsiteY11" fmla="*/ 691109 h 6857998"/>
              <a:gd name="connsiteX12" fmla="*/ 10933755 w 12191997"/>
              <a:gd name="connsiteY12" fmla="*/ 691660 h 6857998"/>
              <a:gd name="connsiteX13" fmla="*/ 10944858 w 12191997"/>
              <a:gd name="connsiteY13" fmla="*/ 693786 h 6857998"/>
              <a:gd name="connsiteX14" fmla="*/ 10954387 w 12191997"/>
              <a:gd name="connsiteY14" fmla="*/ 698039 h 6857998"/>
              <a:gd name="connsiteX15" fmla="*/ 10969427 w 12191997"/>
              <a:gd name="connsiteY15" fmla="*/ 714417 h 6857998"/>
              <a:gd name="connsiteX16" fmla="*/ 10974388 w 12191997"/>
              <a:gd name="connsiteY16" fmla="*/ 738672 h 6857998"/>
              <a:gd name="connsiteX17" fmla="*/ 10974545 w 12191997"/>
              <a:gd name="connsiteY17" fmla="*/ 738751 h 6857998"/>
              <a:gd name="connsiteX18" fmla="*/ 10964466 w 12191997"/>
              <a:gd name="connsiteY18" fmla="*/ 783163 h 6857998"/>
              <a:gd name="connsiteX19" fmla="*/ 10935645 w 12191997"/>
              <a:gd name="connsiteY19" fmla="*/ 813717 h 6857998"/>
              <a:gd name="connsiteX20" fmla="*/ 10923518 w 12191997"/>
              <a:gd name="connsiteY20" fmla="*/ 818835 h 6857998"/>
              <a:gd name="connsiteX21" fmla="*/ 10911076 w 12191997"/>
              <a:gd name="connsiteY21" fmla="*/ 821040 h 6857998"/>
              <a:gd name="connsiteX22" fmla="*/ 10897138 w 12191997"/>
              <a:gd name="connsiteY22" fmla="*/ 821748 h 6857998"/>
              <a:gd name="connsiteX23" fmla="*/ 10876507 w 12191997"/>
              <a:gd name="connsiteY23" fmla="*/ 821748 h 6857998"/>
              <a:gd name="connsiteX24" fmla="*/ 10506636 w 12191997"/>
              <a:gd name="connsiteY24" fmla="*/ 687251 h 6857998"/>
              <a:gd name="connsiteX25" fmla="*/ 10535064 w 12191997"/>
              <a:gd name="connsiteY25" fmla="*/ 699771 h 6857998"/>
              <a:gd name="connsiteX26" fmla="*/ 10544985 w 12191997"/>
              <a:gd name="connsiteY26" fmla="*/ 734420 h 6857998"/>
              <a:gd name="connsiteX27" fmla="*/ 10539946 w 12191997"/>
              <a:gd name="connsiteY27" fmla="*/ 771823 h 6857998"/>
              <a:gd name="connsiteX28" fmla="*/ 10526086 w 12191997"/>
              <a:gd name="connsiteY28" fmla="*/ 800408 h 6857998"/>
              <a:gd name="connsiteX29" fmla="*/ 10526244 w 12191997"/>
              <a:gd name="connsiteY29" fmla="*/ 800645 h 6857998"/>
              <a:gd name="connsiteX30" fmla="*/ 10506085 w 12191997"/>
              <a:gd name="connsiteY30" fmla="*/ 819386 h 6857998"/>
              <a:gd name="connsiteX31" fmla="*/ 10481989 w 12191997"/>
              <a:gd name="connsiteY31" fmla="*/ 825922 h 6857998"/>
              <a:gd name="connsiteX32" fmla="*/ 10453719 w 12191997"/>
              <a:gd name="connsiteY32" fmla="*/ 813874 h 6857998"/>
              <a:gd name="connsiteX33" fmla="*/ 10443482 w 12191997"/>
              <a:gd name="connsiteY33" fmla="*/ 778124 h 6857998"/>
              <a:gd name="connsiteX34" fmla="*/ 10448915 w 12191997"/>
              <a:gd name="connsiteY34" fmla="*/ 739696 h 6857998"/>
              <a:gd name="connsiteX35" fmla="*/ 10463326 w 12191997"/>
              <a:gd name="connsiteY35" fmla="*/ 711111 h 6857998"/>
              <a:gd name="connsiteX36" fmla="*/ 10483564 w 12191997"/>
              <a:gd name="connsiteY36" fmla="*/ 693157 h 6857998"/>
              <a:gd name="connsiteX37" fmla="*/ 10506636 w 12191997"/>
              <a:gd name="connsiteY37" fmla="*/ 687251 h 6857998"/>
              <a:gd name="connsiteX38" fmla="*/ 11162747 w 12191997"/>
              <a:gd name="connsiteY38" fmla="*/ 687250 h 6857998"/>
              <a:gd name="connsiteX39" fmla="*/ 11191175 w 12191997"/>
              <a:gd name="connsiteY39" fmla="*/ 699771 h 6857998"/>
              <a:gd name="connsiteX40" fmla="*/ 11201096 w 12191997"/>
              <a:gd name="connsiteY40" fmla="*/ 734419 h 6857998"/>
              <a:gd name="connsiteX41" fmla="*/ 11196057 w 12191997"/>
              <a:gd name="connsiteY41" fmla="*/ 771823 h 6857998"/>
              <a:gd name="connsiteX42" fmla="*/ 11182197 w 12191997"/>
              <a:gd name="connsiteY42" fmla="*/ 800408 h 6857998"/>
              <a:gd name="connsiteX43" fmla="*/ 11182355 w 12191997"/>
              <a:gd name="connsiteY43" fmla="*/ 800645 h 6857998"/>
              <a:gd name="connsiteX44" fmla="*/ 11162196 w 12191997"/>
              <a:gd name="connsiteY44" fmla="*/ 819386 h 6857998"/>
              <a:gd name="connsiteX45" fmla="*/ 11138100 w 12191997"/>
              <a:gd name="connsiteY45" fmla="*/ 825922 h 6857998"/>
              <a:gd name="connsiteX46" fmla="*/ 11109830 w 12191997"/>
              <a:gd name="connsiteY46" fmla="*/ 813874 h 6857998"/>
              <a:gd name="connsiteX47" fmla="*/ 11099593 w 12191997"/>
              <a:gd name="connsiteY47" fmla="*/ 778124 h 6857998"/>
              <a:gd name="connsiteX48" fmla="*/ 11105026 w 12191997"/>
              <a:gd name="connsiteY48" fmla="*/ 739696 h 6857998"/>
              <a:gd name="connsiteX49" fmla="*/ 11119437 w 12191997"/>
              <a:gd name="connsiteY49" fmla="*/ 711111 h 6857998"/>
              <a:gd name="connsiteX50" fmla="*/ 11139675 w 12191997"/>
              <a:gd name="connsiteY50" fmla="*/ 693156 h 6857998"/>
              <a:gd name="connsiteX51" fmla="*/ 11162747 w 12191997"/>
              <a:gd name="connsiteY51" fmla="*/ 687250 h 6857998"/>
              <a:gd name="connsiteX52" fmla="*/ 10862805 w 12191997"/>
              <a:gd name="connsiteY52" fmla="*/ 653468 h 6857998"/>
              <a:gd name="connsiteX53" fmla="*/ 10818077 w 12191997"/>
              <a:gd name="connsiteY53" fmla="*/ 859546 h 6857998"/>
              <a:gd name="connsiteX54" fmla="*/ 10888161 w 12191997"/>
              <a:gd name="connsiteY54" fmla="*/ 859546 h 6857998"/>
              <a:gd name="connsiteX55" fmla="*/ 10930841 w 12191997"/>
              <a:gd name="connsiteY55" fmla="*/ 856396 h 6857998"/>
              <a:gd name="connsiteX56" fmla="*/ 10965017 w 12191997"/>
              <a:gd name="connsiteY56" fmla="*/ 843877 h 6857998"/>
              <a:gd name="connsiteX57" fmla="*/ 11009351 w 12191997"/>
              <a:gd name="connsiteY57" fmla="*/ 798440 h 6857998"/>
              <a:gd name="connsiteX58" fmla="*/ 11026675 w 12191997"/>
              <a:gd name="connsiteY58" fmla="*/ 733789 h 6857998"/>
              <a:gd name="connsiteX59" fmla="*/ 11026833 w 12191997"/>
              <a:gd name="connsiteY59" fmla="*/ 733868 h 6857998"/>
              <a:gd name="connsiteX60" fmla="*/ 11019352 w 12191997"/>
              <a:gd name="connsiteY60" fmla="*/ 696543 h 6857998"/>
              <a:gd name="connsiteX61" fmla="*/ 10997539 w 12191997"/>
              <a:gd name="connsiteY61" fmla="*/ 670320 h 6857998"/>
              <a:gd name="connsiteX62" fmla="*/ 10970214 w 12191997"/>
              <a:gd name="connsiteY62" fmla="*/ 658036 h 6857998"/>
              <a:gd name="connsiteX63" fmla="*/ 10925565 w 12191997"/>
              <a:gd name="connsiteY63" fmla="*/ 653468 h 6857998"/>
              <a:gd name="connsiteX64" fmla="*/ 10202284 w 12191997"/>
              <a:gd name="connsiteY64" fmla="*/ 653391 h 6857998"/>
              <a:gd name="connsiteX65" fmla="*/ 10157556 w 12191997"/>
              <a:gd name="connsiteY65" fmla="*/ 859469 h 6857998"/>
              <a:gd name="connsiteX66" fmla="*/ 10203622 w 12191997"/>
              <a:gd name="connsiteY66" fmla="*/ 859469 h 6857998"/>
              <a:gd name="connsiteX67" fmla="*/ 10234569 w 12191997"/>
              <a:gd name="connsiteY67" fmla="*/ 716781 h 6857998"/>
              <a:gd name="connsiteX68" fmla="*/ 10291424 w 12191997"/>
              <a:gd name="connsiteY68" fmla="*/ 859469 h 6857998"/>
              <a:gd name="connsiteX69" fmla="*/ 10334183 w 12191997"/>
              <a:gd name="connsiteY69" fmla="*/ 859469 h 6857998"/>
              <a:gd name="connsiteX70" fmla="*/ 10334262 w 12191997"/>
              <a:gd name="connsiteY70" fmla="*/ 859469 h 6857998"/>
              <a:gd name="connsiteX71" fmla="*/ 10378911 w 12191997"/>
              <a:gd name="connsiteY71" fmla="*/ 653391 h 6857998"/>
              <a:gd name="connsiteX72" fmla="*/ 10332687 w 12191997"/>
              <a:gd name="connsiteY72" fmla="*/ 653391 h 6857998"/>
              <a:gd name="connsiteX73" fmla="*/ 10306937 w 12191997"/>
              <a:gd name="connsiteY73" fmla="*/ 772691 h 6857998"/>
              <a:gd name="connsiteX74" fmla="*/ 10258193 w 12191997"/>
              <a:gd name="connsiteY74" fmla="*/ 653391 h 6857998"/>
              <a:gd name="connsiteX75" fmla="*/ 10654443 w 12191997"/>
              <a:gd name="connsiteY75" fmla="*/ 653390 h 6857998"/>
              <a:gd name="connsiteX76" fmla="*/ 10609715 w 12191997"/>
              <a:gd name="connsiteY76" fmla="*/ 859468 h 6857998"/>
              <a:gd name="connsiteX77" fmla="*/ 10659640 w 12191997"/>
              <a:gd name="connsiteY77" fmla="*/ 859468 h 6857998"/>
              <a:gd name="connsiteX78" fmla="*/ 10676098 w 12191997"/>
              <a:gd name="connsiteY78" fmla="*/ 783872 h 6857998"/>
              <a:gd name="connsiteX79" fmla="*/ 10704132 w 12191997"/>
              <a:gd name="connsiteY79" fmla="*/ 783872 h 6857998"/>
              <a:gd name="connsiteX80" fmla="*/ 10740591 w 12191997"/>
              <a:gd name="connsiteY80" fmla="*/ 859468 h 6857998"/>
              <a:gd name="connsiteX81" fmla="*/ 10796343 w 12191997"/>
              <a:gd name="connsiteY81" fmla="*/ 859468 h 6857998"/>
              <a:gd name="connsiteX82" fmla="*/ 10751537 w 12191997"/>
              <a:gd name="connsiteY82" fmla="*/ 772376 h 6857998"/>
              <a:gd name="connsiteX83" fmla="*/ 10790043 w 12191997"/>
              <a:gd name="connsiteY83" fmla="*/ 746941 h 6857998"/>
              <a:gd name="connsiteX84" fmla="*/ 10804217 w 12191997"/>
              <a:gd name="connsiteY84" fmla="*/ 705284 h 6857998"/>
              <a:gd name="connsiteX85" fmla="*/ 10804297 w 12191997"/>
              <a:gd name="connsiteY85" fmla="*/ 705363 h 6857998"/>
              <a:gd name="connsiteX86" fmla="*/ 10784925 w 12191997"/>
              <a:gd name="connsiteY86" fmla="*/ 666226 h 6857998"/>
              <a:gd name="connsiteX87" fmla="*/ 10730039 w 12191997"/>
              <a:gd name="connsiteY87" fmla="*/ 653390 h 6857998"/>
              <a:gd name="connsiteX88" fmla="*/ 11480567 w 12191997"/>
              <a:gd name="connsiteY88" fmla="*/ 653390 h 6857998"/>
              <a:gd name="connsiteX89" fmla="*/ 11471984 w 12191997"/>
              <a:gd name="connsiteY89" fmla="*/ 693236 h 6857998"/>
              <a:gd name="connsiteX90" fmla="*/ 11532382 w 12191997"/>
              <a:gd name="connsiteY90" fmla="*/ 693236 h 6857998"/>
              <a:gd name="connsiteX91" fmla="*/ 11496316 w 12191997"/>
              <a:gd name="connsiteY91" fmla="*/ 859468 h 6857998"/>
              <a:gd name="connsiteX92" fmla="*/ 11546557 w 12191997"/>
              <a:gd name="connsiteY92" fmla="*/ 859468 h 6857998"/>
              <a:gd name="connsiteX93" fmla="*/ 11582622 w 12191997"/>
              <a:gd name="connsiteY93" fmla="*/ 693236 h 6857998"/>
              <a:gd name="connsiteX94" fmla="*/ 11642942 w 12191997"/>
              <a:gd name="connsiteY94" fmla="*/ 693236 h 6857998"/>
              <a:gd name="connsiteX95" fmla="*/ 11651525 w 12191997"/>
              <a:gd name="connsiteY95" fmla="*/ 653390 h 6857998"/>
              <a:gd name="connsiteX96" fmla="*/ 11379458 w 12191997"/>
              <a:gd name="connsiteY96" fmla="*/ 649767 h 6857998"/>
              <a:gd name="connsiteX97" fmla="*/ 11309137 w 12191997"/>
              <a:gd name="connsiteY97" fmla="*/ 668273 h 6857998"/>
              <a:gd name="connsiteX98" fmla="*/ 11283466 w 12191997"/>
              <a:gd name="connsiteY98" fmla="*/ 717725 h 6857998"/>
              <a:gd name="connsiteX99" fmla="*/ 11287561 w 12191997"/>
              <a:gd name="connsiteY99" fmla="*/ 738908 h 6857998"/>
              <a:gd name="connsiteX100" fmla="*/ 11299609 w 12191997"/>
              <a:gd name="connsiteY100" fmla="*/ 754578 h 6857998"/>
              <a:gd name="connsiteX101" fmla="*/ 11318823 w 12191997"/>
              <a:gd name="connsiteY101" fmla="*/ 766075 h 6857998"/>
              <a:gd name="connsiteX102" fmla="*/ 11344258 w 12191997"/>
              <a:gd name="connsiteY102" fmla="*/ 775052 h 6857998"/>
              <a:gd name="connsiteX103" fmla="*/ 11365283 w 12191997"/>
              <a:gd name="connsiteY103" fmla="*/ 781904 h 6857998"/>
              <a:gd name="connsiteX104" fmla="*/ 11378119 w 12191997"/>
              <a:gd name="connsiteY104" fmla="*/ 787887 h 6857998"/>
              <a:gd name="connsiteX105" fmla="*/ 11384419 w 12191997"/>
              <a:gd name="connsiteY105" fmla="*/ 794030 h 6857998"/>
              <a:gd name="connsiteX106" fmla="*/ 11386072 w 12191997"/>
              <a:gd name="connsiteY106" fmla="*/ 801432 h 6857998"/>
              <a:gd name="connsiteX107" fmla="*/ 11376071 w 12191997"/>
              <a:gd name="connsiteY107" fmla="*/ 819071 h 6857998"/>
              <a:gd name="connsiteX108" fmla="*/ 11344730 w 12191997"/>
              <a:gd name="connsiteY108" fmla="*/ 825213 h 6857998"/>
              <a:gd name="connsiteX109" fmla="*/ 11305830 w 12191997"/>
              <a:gd name="connsiteY109" fmla="*/ 818047 h 6857998"/>
              <a:gd name="connsiteX110" fmla="*/ 11274331 w 12191997"/>
              <a:gd name="connsiteY110" fmla="*/ 797888 h 6857998"/>
              <a:gd name="connsiteX111" fmla="*/ 11268898 w 12191997"/>
              <a:gd name="connsiteY111" fmla="*/ 797888 h 6857998"/>
              <a:gd name="connsiteX112" fmla="*/ 11258897 w 12191997"/>
              <a:gd name="connsiteY112" fmla="*/ 847341 h 6857998"/>
              <a:gd name="connsiteX113" fmla="*/ 11292522 w 12191997"/>
              <a:gd name="connsiteY113" fmla="*/ 858680 h 6857998"/>
              <a:gd name="connsiteX114" fmla="*/ 11336855 w 12191997"/>
              <a:gd name="connsiteY114" fmla="*/ 863248 h 6857998"/>
              <a:gd name="connsiteX115" fmla="*/ 11336855 w 12191997"/>
              <a:gd name="connsiteY115" fmla="*/ 863169 h 6857998"/>
              <a:gd name="connsiteX116" fmla="*/ 11376938 w 12191997"/>
              <a:gd name="connsiteY116" fmla="*/ 858995 h 6857998"/>
              <a:gd name="connsiteX117" fmla="*/ 11408515 w 12191997"/>
              <a:gd name="connsiteY117" fmla="*/ 845845 h 6857998"/>
              <a:gd name="connsiteX118" fmla="*/ 11429304 w 12191997"/>
              <a:gd name="connsiteY118" fmla="*/ 823875 h 6857998"/>
              <a:gd name="connsiteX119" fmla="*/ 11436863 w 12191997"/>
              <a:gd name="connsiteY119" fmla="*/ 792455 h 6857998"/>
              <a:gd name="connsiteX120" fmla="*/ 11422925 w 12191997"/>
              <a:gd name="connsiteY120" fmla="*/ 758673 h 6857998"/>
              <a:gd name="connsiteX121" fmla="*/ 11376465 w 12191997"/>
              <a:gd name="connsiteY121" fmla="*/ 736939 h 6857998"/>
              <a:gd name="connsiteX122" fmla="*/ 11355361 w 12191997"/>
              <a:gd name="connsiteY122" fmla="*/ 730245 h 6857998"/>
              <a:gd name="connsiteX123" fmla="*/ 11342211 w 12191997"/>
              <a:gd name="connsiteY123" fmla="*/ 724261 h 6857998"/>
              <a:gd name="connsiteX124" fmla="*/ 11335832 w 12191997"/>
              <a:gd name="connsiteY124" fmla="*/ 718040 h 6857998"/>
              <a:gd name="connsiteX125" fmla="*/ 11334257 w 12191997"/>
              <a:gd name="connsiteY125" fmla="*/ 710008 h 6857998"/>
              <a:gd name="connsiteX126" fmla="*/ 11344809 w 12191997"/>
              <a:gd name="connsiteY126" fmla="*/ 693629 h 6857998"/>
              <a:gd name="connsiteX127" fmla="*/ 11374575 w 12191997"/>
              <a:gd name="connsiteY127" fmla="*/ 687722 h 6857998"/>
              <a:gd name="connsiteX128" fmla="*/ 11410798 w 12191997"/>
              <a:gd name="connsiteY128" fmla="*/ 694417 h 6857998"/>
              <a:gd name="connsiteX129" fmla="*/ 11437493 w 12191997"/>
              <a:gd name="connsiteY129" fmla="*/ 711032 h 6857998"/>
              <a:gd name="connsiteX130" fmla="*/ 11442848 w 12191997"/>
              <a:gd name="connsiteY130" fmla="*/ 711032 h 6857998"/>
              <a:gd name="connsiteX131" fmla="*/ 11452376 w 12191997"/>
              <a:gd name="connsiteY131" fmla="*/ 663548 h 6857998"/>
              <a:gd name="connsiteX132" fmla="*/ 11420011 w 12191997"/>
              <a:gd name="connsiteY132" fmla="*/ 653468 h 6857998"/>
              <a:gd name="connsiteX133" fmla="*/ 11379458 w 12191997"/>
              <a:gd name="connsiteY133" fmla="*/ 649767 h 6857998"/>
              <a:gd name="connsiteX134" fmla="*/ 10512936 w 12191997"/>
              <a:gd name="connsiteY134" fmla="*/ 649138 h 6857998"/>
              <a:gd name="connsiteX135" fmla="*/ 10462696 w 12191997"/>
              <a:gd name="connsiteY135" fmla="*/ 659769 h 6857998"/>
              <a:gd name="connsiteX136" fmla="*/ 10424032 w 12191997"/>
              <a:gd name="connsiteY136" fmla="*/ 688274 h 6857998"/>
              <a:gd name="connsiteX137" fmla="*/ 10399463 w 12191997"/>
              <a:gd name="connsiteY137" fmla="*/ 730876 h 6857998"/>
              <a:gd name="connsiteX138" fmla="*/ 10390880 w 12191997"/>
              <a:gd name="connsiteY138" fmla="*/ 781982 h 6857998"/>
              <a:gd name="connsiteX139" fmla="*/ 10413322 w 12191997"/>
              <a:gd name="connsiteY139" fmla="*/ 841986 h 6857998"/>
              <a:gd name="connsiteX140" fmla="*/ 10475453 w 12191997"/>
              <a:gd name="connsiteY140" fmla="*/ 863799 h 6857998"/>
              <a:gd name="connsiteX141" fmla="*/ 10526953 w 12191997"/>
              <a:gd name="connsiteY141" fmla="*/ 853247 h 6857998"/>
              <a:gd name="connsiteX142" fmla="*/ 10566089 w 12191997"/>
              <a:gd name="connsiteY142" fmla="*/ 822694 h 6857998"/>
              <a:gd name="connsiteX143" fmla="*/ 10589477 w 12191997"/>
              <a:gd name="connsiteY143" fmla="*/ 779934 h 6857998"/>
              <a:gd name="connsiteX144" fmla="*/ 10597509 w 12191997"/>
              <a:gd name="connsiteY144" fmla="*/ 730088 h 6857998"/>
              <a:gd name="connsiteX145" fmla="*/ 10597667 w 12191997"/>
              <a:gd name="connsiteY145" fmla="*/ 730167 h 6857998"/>
              <a:gd name="connsiteX146" fmla="*/ 10575224 w 12191997"/>
              <a:gd name="connsiteY146" fmla="*/ 671029 h 6857998"/>
              <a:gd name="connsiteX147" fmla="*/ 10512936 w 12191997"/>
              <a:gd name="connsiteY147" fmla="*/ 649138 h 6857998"/>
              <a:gd name="connsiteX148" fmla="*/ 11169047 w 12191997"/>
              <a:gd name="connsiteY148" fmla="*/ 649137 h 6857998"/>
              <a:gd name="connsiteX149" fmla="*/ 11118807 w 12191997"/>
              <a:gd name="connsiteY149" fmla="*/ 659768 h 6857998"/>
              <a:gd name="connsiteX150" fmla="*/ 11080143 w 12191997"/>
              <a:gd name="connsiteY150" fmla="*/ 688274 h 6857998"/>
              <a:gd name="connsiteX151" fmla="*/ 11055574 w 12191997"/>
              <a:gd name="connsiteY151" fmla="*/ 730876 h 6857998"/>
              <a:gd name="connsiteX152" fmla="*/ 11046991 w 12191997"/>
              <a:gd name="connsiteY152" fmla="*/ 781982 h 6857998"/>
              <a:gd name="connsiteX153" fmla="*/ 11069433 w 12191997"/>
              <a:gd name="connsiteY153" fmla="*/ 841986 h 6857998"/>
              <a:gd name="connsiteX154" fmla="*/ 11131564 w 12191997"/>
              <a:gd name="connsiteY154" fmla="*/ 863798 h 6857998"/>
              <a:gd name="connsiteX155" fmla="*/ 11183064 w 12191997"/>
              <a:gd name="connsiteY155" fmla="*/ 853247 h 6857998"/>
              <a:gd name="connsiteX156" fmla="*/ 11222200 w 12191997"/>
              <a:gd name="connsiteY156" fmla="*/ 822693 h 6857998"/>
              <a:gd name="connsiteX157" fmla="*/ 11245588 w 12191997"/>
              <a:gd name="connsiteY157" fmla="*/ 779934 h 6857998"/>
              <a:gd name="connsiteX158" fmla="*/ 11253620 w 12191997"/>
              <a:gd name="connsiteY158" fmla="*/ 730088 h 6857998"/>
              <a:gd name="connsiteX159" fmla="*/ 11253777 w 12191997"/>
              <a:gd name="connsiteY159" fmla="*/ 730167 h 6857998"/>
              <a:gd name="connsiteX160" fmla="*/ 11231335 w 12191997"/>
              <a:gd name="connsiteY160" fmla="*/ 671029 h 6857998"/>
              <a:gd name="connsiteX161" fmla="*/ 11169047 w 12191997"/>
              <a:gd name="connsiteY161" fmla="*/ 649137 h 6857998"/>
              <a:gd name="connsiteX162" fmla="*/ 10515614 w 12191997"/>
              <a:gd name="connsiteY162" fmla="*/ 454557 h 6857998"/>
              <a:gd name="connsiteX163" fmla="*/ 10552861 w 12191997"/>
              <a:gd name="connsiteY163" fmla="*/ 469676 h 6857998"/>
              <a:gd name="connsiteX164" fmla="*/ 10566169 w 12191997"/>
              <a:gd name="connsiteY164" fmla="*/ 513065 h 6857998"/>
              <a:gd name="connsiteX165" fmla="*/ 10560578 w 12191997"/>
              <a:gd name="connsiteY165" fmla="*/ 555903 h 6857998"/>
              <a:gd name="connsiteX166" fmla="*/ 10544041 w 12191997"/>
              <a:gd name="connsiteY166" fmla="*/ 591103 h 6857998"/>
              <a:gd name="connsiteX167" fmla="*/ 10544120 w 12191997"/>
              <a:gd name="connsiteY167" fmla="*/ 591103 h 6857998"/>
              <a:gd name="connsiteX168" fmla="*/ 10518843 w 12191997"/>
              <a:gd name="connsiteY168" fmla="*/ 615042 h 6857998"/>
              <a:gd name="connsiteX169" fmla="*/ 10485455 w 12191997"/>
              <a:gd name="connsiteY169" fmla="*/ 624018 h 6857998"/>
              <a:gd name="connsiteX170" fmla="*/ 10448050 w 12191997"/>
              <a:gd name="connsiteY170" fmla="*/ 608742 h 6857998"/>
              <a:gd name="connsiteX171" fmla="*/ 10434742 w 12191997"/>
              <a:gd name="connsiteY171" fmla="*/ 564959 h 6857998"/>
              <a:gd name="connsiteX172" fmla="*/ 10440333 w 12191997"/>
              <a:gd name="connsiteY172" fmla="*/ 523538 h 6857998"/>
              <a:gd name="connsiteX173" fmla="*/ 10456318 w 12191997"/>
              <a:gd name="connsiteY173" fmla="*/ 488182 h 6857998"/>
              <a:gd name="connsiteX174" fmla="*/ 10482069 w 12191997"/>
              <a:gd name="connsiteY174" fmla="*/ 463613 h 6857998"/>
              <a:gd name="connsiteX175" fmla="*/ 10515614 w 12191997"/>
              <a:gd name="connsiteY175" fmla="*/ 454557 h 6857998"/>
              <a:gd name="connsiteX176" fmla="*/ 11296223 w 12191997"/>
              <a:gd name="connsiteY176" fmla="*/ 454556 h 6857998"/>
              <a:gd name="connsiteX177" fmla="*/ 11333470 w 12191997"/>
              <a:gd name="connsiteY177" fmla="*/ 469676 h 6857998"/>
              <a:gd name="connsiteX178" fmla="*/ 11346778 w 12191997"/>
              <a:gd name="connsiteY178" fmla="*/ 513065 h 6857998"/>
              <a:gd name="connsiteX179" fmla="*/ 11341187 w 12191997"/>
              <a:gd name="connsiteY179" fmla="*/ 555903 h 6857998"/>
              <a:gd name="connsiteX180" fmla="*/ 11324650 w 12191997"/>
              <a:gd name="connsiteY180" fmla="*/ 591103 h 6857998"/>
              <a:gd name="connsiteX181" fmla="*/ 11324729 w 12191997"/>
              <a:gd name="connsiteY181" fmla="*/ 591103 h 6857998"/>
              <a:gd name="connsiteX182" fmla="*/ 11299452 w 12191997"/>
              <a:gd name="connsiteY182" fmla="*/ 615041 h 6857998"/>
              <a:gd name="connsiteX183" fmla="*/ 11266063 w 12191997"/>
              <a:gd name="connsiteY183" fmla="*/ 624018 h 6857998"/>
              <a:gd name="connsiteX184" fmla="*/ 11228659 w 12191997"/>
              <a:gd name="connsiteY184" fmla="*/ 608742 h 6857998"/>
              <a:gd name="connsiteX185" fmla="*/ 11215351 w 12191997"/>
              <a:gd name="connsiteY185" fmla="*/ 564959 h 6857998"/>
              <a:gd name="connsiteX186" fmla="*/ 11220941 w 12191997"/>
              <a:gd name="connsiteY186" fmla="*/ 523538 h 6857998"/>
              <a:gd name="connsiteX187" fmla="*/ 11236927 w 12191997"/>
              <a:gd name="connsiteY187" fmla="*/ 488181 h 6857998"/>
              <a:gd name="connsiteX188" fmla="*/ 11262677 w 12191997"/>
              <a:gd name="connsiteY188" fmla="*/ 463612 h 6857998"/>
              <a:gd name="connsiteX189" fmla="*/ 11296223 w 12191997"/>
              <a:gd name="connsiteY189" fmla="*/ 454556 h 6857998"/>
              <a:gd name="connsiteX190" fmla="*/ 10840284 w 12191997"/>
              <a:gd name="connsiteY190" fmla="*/ 436288 h 6857998"/>
              <a:gd name="connsiteX191" fmla="*/ 10795556 w 12191997"/>
              <a:gd name="connsiteY191" fmla="*/ 642366 h 6857998"/>
              <a:gd name="connsiteX192" fmla="*/ 10821621 w 12191997"/>
              <a:gd name="connsiteY192" fmla="*/ 642366 h 6857998"/>
              <a:gd name="connsiteX193" fmla="*/ 10836267 w 12191997"/>
              <a:gd name="connsiteY193" fmla="*/ 574094 h 6857998"/>
              <a:gd name="connsiteX194" fmla="*/ 10862726 w 12191997"/>
              <a:gd name="connsiteY194" fmla="*/ 550391 h 6857998"/>
              <a:gd name="connsiteX195" fmla="*/ 10922416 w 12191997"/>
              <a:gd name="connsiteY195" fmla="*/ 642288 h 6857998"/>
              <a:gd name="connsiteX196" fmla="*/ 10952969 w 12191997"/>
              <a:gd name="connsiteY196" fmla="*/ 642288 h 6857998"/>
              <a:gd name="connsiteX197" fmla="*/ 10953048 w 12191997"/>
              <a:gd name="connsiteY197" fmla="*/ 642366 h 6857998"/>
              <a:gd name="connsiteX198" fmla="*/ 10883279 w 12191997"/>
              <a:gd name="connsiteY198" fmla="*/ 534957 h 6857998"/>
              <a:gd name="connsiteX199" fmla="*/ 10989586 w 12191997"/>
              <a:gd name="connsiteY199" fmla="*/ 436288 h 6857998"/>
              <a:gd name="connsiteX200" fmla="*/ 10956749 w 12191997"/>
              <a:gd name="connsiteY200" fmla="*/ 436288 h 6857998"/>
              <a:gd name="connsiteX201" fmla="*/ 10843040 w 12191997"/>
              <a:gd name="connsiteY201" fmla="*/ 543068 h 6857998"/>
              <a:gd name="connsiteX202" fmla="*/ 10866349 w 12191997"/>
              <a:gd name="connsiteY202" fmla="*/ 436288 h 6857998"/>
              <a:gd name="connsiteX203" fmla="*/ 10253705 w 12191997"/>
              <a:gd name="connsiteY203" fmla="*/ 436209 h 6857998"/>
              <a:gd name="connsiteX204" fmla="*/ 10248744 w 12191997"/>
              <a:gd name="connsiteY204" fmla="*/ 459440 h 6857998"/>
              <a:gd name="connsiteX205" fmla="*/ 10317804 w 12191997"/>
              <a:gd name="connsiteY205" fmla="*/ 459440 h 6857998"/>
              <a:gd name="connsiteX206" fmla="*/ 10278116 w 12191997"/>
              <a:gd name="connsiteY206" fmla="*/ 642287 h 6857998"/>
              <a:gd name="connsiteX207" fmla="*/ 10304181 w 12191997"/>
              <a:gd name="connsiteY207" fmla="*/ 642287 h 6857998"/>
              <a:gd name="connsiteX208" fmla="*/ 10343869 w 12191997"/>
              <a:gd name="connsiteY208" fmla="*/ 459440 h 6857998"/>
              <a:gd name="connsiteX209" fmla="*/ 10412929 w 12191997"/>
              <a:gd name="connsiteY209" fmla="*/ 459440 h 6857998"/>
              <a:gd name="connsiteX210" fmla="*/ 10417890 w 12191997"/>
              <a:gd name="connsiteY210" fmla="*/ 436209 h 6857998"/>
              <a:gd name="connsiteX211" fmla="*/ 11024234 w 12191997"/>
              <a:gd name="connsiteY211" fmla="*/ 436209 h 6857998"/>
              <a:gd name="connsiteX212" fmla="*/ 10979663 w 12191997"/>
              <a:gd name="connsiteY212" fmla="*/ 642287 h 6857998"/>
              <a:gd name="connsiteX213" fmla="*/ 11005413 w 12191997"/>
              <a:gd name="connsiteY213" fmla="*/ 642287 h 6857998"/>
              <a:gd name="connsiteX214" fmla="*/ 11027304 w 12191997"/>
              <a:gd name="connsiteY214" fmla="*/ 540942 h 6857998"/>
              <a:gd name="connsiteX215" fmla="*/ 11123926 w 12191997"/>
              <a:gd name="connsiteY215" fmla="*/ 540942 h 6857998"/>
              <a:gd name="connsiteX216" fmla="*/ 11102035 w 12191997"/>
              <a:gd name="connsiteY216" fmla="*/ 642287 h 6857998"/>
              <a:gd name="connsiteX217" fmla="*/ 11127784 w 12191997"/>
              <a:gd name="connsiteY217" fmla="*/ 642287 h 6857998"/>
              <a:gd name="connsiteX218" fmla="*/ 11172355 w 12191997"/>
              <a:gd name="connsiteY218" fmla="*/ 436209 h 6857998"/>
              <a:gd name="connsiteX219" fmla="*/ 11146605 w 12191997"/>
              <a:gd name="connsiteY219" fmla="*/ 436209 h 6857998"/>
              <a:gd name="connsiteX220" fmla="*/ 11128966 w 12191997"/>
              <a:gd name="connsiteY220" fmla="*/ 517711 h 6857998"/>
              <a:gd name="connsiteX221" fmla="*/ 11032344 w 12191997"/>
              <a:gd name="connsiteY221" fmla="*/ 517711 h 6857998"/>
              <a:gd name="connsiteX222" fmla="*/ 11049983 w 12191997"/>
              <a:gd name="connsiteY222" fmla="*/ 436209 h 6857998"/>
              <a:gd name="connsiteX223" fmla="*/ 11434265 w 12191997"/>
              <a:gd name="connsiteY223" fmla="*/ 436209 h 6857998"/>
              <a:gd name="connsiteX224" fmla="*/ 11389537 w 12191997"/>
              <a:gd name="connsiteY224" fmla="*/ 642287 h 6857998"/>
              <a:gd name="connsiteX225" fmla="*/ 11512066 w 12191997"/>
              <a:gd name="connsiteY225" fmla="*/ 642287 h 6857998"/>
              <a:gd name="connsiteX226" fmla="*/ 11512224 w 12191997"/>
              <a:gd name="connsiteY226" fmla="*/ 642287 h 6857998"/>
              <a:gd name="connsiteX227" fmla="*/ 11517264 w 12191997"/>
              <a:gd name="connsiteY227" fmla="*/ 619057 h 6857998"/>
              <a:gd name="connsiteX228" fmla="*/ 11420721 w 12191997"/>
              <a:gd name="connsiteY228" fmla="*/ 619057 h 6857998"/>
              <a:gd name="connsiteX229" fmla="*/ 11460330 w 12191997"/>
              <a:gd name="connsiteY229" fmla="*/ 436209 h 6857998"/>
              <a:gd name="connsiteX230" fmla="*/ 11582464 w 12191997"/>
              <a:gd name="connsiteY230" fmla="*/ 436209 h 6857998"/>
              <a:gd name="connsiteX231" fmla="*/ 11537736 w 12191997"/>
              <a:gd name="connsiteY231" fmla="*/ 642287 h 6857998"/>
              <a:gd name="connsiteX232" fmla="*/ 11562068 w 12191997"/>
              <a:gd name="connsiteY232" fmla="*/ 642287 h 6857998"/>
              <a:gd name="connsiteX233" fmla="*/ 11601206 w 12191997"/>
              <a:gd name="connsiteY233" fmla="*/ 461801 h 6857998"/>
              <a:gd name="connsiteX234" fmla="*/ 11628530 w 12191997"/>
              <a:gd name="connsiteY234" fmla="*/ 585511 h 6857998"/>
              <a:gd name="connsiteX235" fmla="*/ 11643886 w 12191997"/>
              <a:gd name="connsiteY235" fmla="*/ 585511 h 6857998"/>
              <a:gd name="connsiteX236" fmla="*/ 11722553 w 12191997"/>
              <a:gd name="connsiteY236" fmla="*/ 467156 h 6857998"/>
              <a:gd name="connsiteX237" fmla="*/ 11684440 w 12191997"/>
              <a:gd name="connsiteY237" fmla="*/ 642287 h 6857998"/>
              <a:gd name="connsiteX238" fmla="*/ 11710426 w 12191997"/>
              <a:gd name="connsiteY238" fmla="*/ 642287 h 6857998"/>
              <a:gd name="connsiteX239" fmla="*/ 11755075 w 12191997"/>
              <a:gd name="connsiteY239" fmla="*/ 436209 h 6857998"/>
              <a:gd name="connsiteX240" fmla="*/ 11719325 w 12191997"/>
              <a:gd name="connsiteY240" fmla="*/ 436209 h 6857998"/>
              <a:gd name="connsiteX241" fmla="*/ 11643964 w 12191997"/>
              <a:gd name="connsiteY241" fmla="*/ 550942 h 6857998"/>
              <a:gd name="connsiteX242" fmla="*/ 11617820 w 12191997"/>
              <a:gd name="connsiteY242" fmla="*/ 436209 h 6857998"/>
              <a:gd name="connsiteX243" fmla="*/ 10733819 w 12191997"/>
              <a:gd name="connsiteY243" fmla="*/ 432508 h 6857998"/>
              <a:gd name="connsiteX244" fmla="*/ 10685075 w 12191997"/>
              <a:gd name="connsiteY244" fmla="*/ 443061 h 6857998"/>
              <a:gd name="connsiteX245" fmla="*/ 10648300 w 12191997"/>
              <a:gd name="connsiteY245" fmla="*/ 471960 h 6857998"/>
              <a:gd name="connsiteX246" fmla="*/ 10625149 w 12191997"/>
              <a:gd name="connsiteY246" fmla="*/ 515113 h 6857998"/>
              <a:gd name="connsiteX247" fmla="*/ 10617117 w 12191997"/>
              <a:gd name="connsiteY247" fmla="*/ 568267 h 6857998"/>
              <a:gd name="connsiteX248" fmla="*/ 10638064 w 12191997"/>
              <a:gd name="connsiteY248" fmla="*/ 625752 h 6857998"/>
              <a:gd name="connsiteX249" fmla="*/ 10695784 w 12191997"/>
              <a:gd name="connsiteY249" fmla="*/ 646068 h 6857998"/>
              <a:gd name="connsiteX250" fmla="*/ 10695784 w 12191997"/>
              <a:gd name="connsiteY250" fmla="*/ 646146 h 6857998"/>
              <a:gd name="connsiteX251" fmla="*/ 10733582 w 12191997"/>
              <a:gd name="connsiteY251" fmla="*/ 640240 h 6857998"/>
              <a:gd name="connsiteX252" fmla="*/ 10765002 w 12191997"/>
              <a:gd name="connsiteY252" fmla="*/ 627012 h 6857998"/>
              <a:gd name="connsiteX253" fmla="*/ 10771144 w 12191997"/>
              <a:gd name="connsiteY253" fmla="*/ 595198 h 6857998"/>
              <a:gd name="connsiteX254" fmla="*/ 10769332 w 12191997"/>
              <a:gd name="connsiteY254" fmla="*/ 595198 h 6857998"/>
              <a:gd name="connsiteX255" fmla="*/ 10757757 w 12191997"/>
              <a:gd name="connsiteY255" fmla="*/ 603938 h 6857998"/>
              <a:gd name="connsiteX256" fmla="*/ 10742559 w 12191997"/>
              <a:gd name="connsiteY256" fmla="*/ 612994 h 6857998"/>
              <a:gd name="connsiteX257" fmla="*/ 10722321 w 12191997"/>
              <a:gd name="connsiteY257" fmla="*/ 620554 h 6857998"/>
              <a:gd name="connsiteX258" fmla="*/ 10698856 w 12191997"/>
              <a:gd name="connsiteY258" fmla="*/ 623546 h 6857998"/>
              <a:gd name="connsiteX259" fmla="*/ 10658695 w 12191997"/>
              <a:gd name="connsiteY259" fmla="*/ 607718 h 6857998"/>
              <a:gd name="connsiteX260" fmla="*/ 10644757 w 12191997"/>
              <a:gd name="connsiteY260" fmla="*/ 563305 h 6857998"/>
              <a:gd name="connsiteX261" fmla="*/ 10650978 w 12191997"/>
              <a:gd name="connsiteY261" fmla="*/ 520231 h 6857998"/>
              <a:gd name="connsiteX262" fmla="*/ 10668144 w 12191997"/>
              <a:gd name="connsiteY262" fmla="*/ 485898 h 6857998"/>
              <a:gd name="connsiteX263" fmla="*/ 10694524 w 12191997"/>
              <a:gd name="connsiteY263" fmla="*/ 463219 h 6857998"/>
              <a:gd name="connsiteX264" fmla="*/ 10727913 w 12191997"/>
              <a:gd name="connsiteY264" fmla="*/ 455109 h 6857998"/>
              <a:gd name="connsiteX265" fmla="*/ 10749725 w 12191997"/>
              <a:gd name="connsiteY265" fmla="*/ 457786 h 6857998"/>
              <a:gd name="connsiteX266" fmla="*/ 10766734 w 12191997"/>
              <a:gd name="connsiteY266" fmla="*/ 464479 h 6857998"/>
              <a:gd name="connsiteX267" fmla="*/ 10779806 w 12191997"/>
              <a:gd name="connsiteY267" fmla="*/ 473141 h 6857998"/>
              <a:gd name="connsiteX268" fmla="*/ 10788468 w 12191997"/>
              <a:gd name="connsiteY268" fmla="*/ 481646 h 6857998"/>
              <a:gd name="connsiteX269" fmla="*/ 10790436 w 12191997"/>
              <a:gd name="connsiteY269" fmla="*/ 481646 h 6857998"/>
              <a:gd name="connsiteX270" fmla="*/ 10796264 w 12191997"/>
              <a:gd name="connsiteY270" fmla="*/ 450619 h 6857998"/>
              <a:gd name="connsiteX271" fmla="*/ 10765553 w 12191997"/>
              <a:gd name="connsiteY271" fmla="*/ 436839 h 6857998"/>
              <a:gd name="connsiteX272" fmla="*/ 10733819 w 12191997"/>
              <a:gd name="connsiteY272" fmla="*/ 432508 h 6857998"/>
              <a:gd name="connsiteX273" fmla="*/ 10159840 w 12191997"/>
              <a:gd name="connsiteY273" fmla="*/ 432351 h 6857998"/>
              <a:gd name="connsiteX274" fmla="*/ 10099127 w 12191997"/>
              <a:gd name="connsiteY274" fmla="*/ 451958 h 6857998"/>
              <a:gd name="connsiteX275" fmla="*/ 10075661 w 12191997"/>
              <a:gd name="connsiteY275" fmla="*/ 501017 h 6857998"/>
              <a:gd name="connsiteX276" fmla="*/ 10086842 w 12191997"/>
              <a:gd name="connsiteY276" fmla="*/ 530232 h 6857998"/>
              <a:gd name="connsiteX277" fmla="*/ 10118420 w 12191997"/>
              <a:gd name="connsiteY277" fmla="*/ 546848 h 6857998"/>
              <a:gd name="connsiteX278" fmla="*/ 10140626 w 12191997"/>
              <a:gd name="connsiteY278" fmla="*/ 551729 h 6857998"/>
              <a:gd name="connsiteX279" fmla="*/ 10160706 w 12191997"/>
              <a:gd name="connsiteY279" fmla="*/ 556533 h 6857998"/>
              <a:gd name="connsiteX280" fmla="*/ 10176140 w 12191997"/>
              <a:gd name="connsiteY280" fmla="*/ 565982 h 6857998"/>
              <a:gd name="connsiteX281" fmla="*/ 10181417 w 12191997"/>
              <a:gd name="connsiteY281" fmla="*/ 581889 h 6857998"/>
              <a:gd name="connsiteX282" fmla="*/ 10166612 w 12191997"/>
              <a:gd name="connsiteY282" fmla="*/ 611733 h 6857998"/>
              <a:gd name="connsiteX283" fmla="*/ 10124168 w 12191997"/>
              <a:gd name="connsiteY283" fmla="*/ 623467 h 6857998"/>
              <a:gd name="connsiteX284" fmla="*/ 10089126 w 12191997"/>
              <a:gd name="connsiteY284" fmla="*/ 616773 h 6857998"/>
              <a:gd name="connsiteX285" fmla="*/ 10058494 w 12191997"/>
              <a:gd name="connsiteY285" fmla="*/ 597481 h 6857998"/>
              <a:gd name="connsiteX286" fmla="*/ 10056683 w 12191997"/>
              <a:gd name="connsiteY286" fmla="*/ 597481 h 6857998"/>
              <a:gd name="connsiteX287" fmla="*/ 10050462 w 12191997"/>
              <a:gd name="connsiteY287" fmla="*/ 628900 h 6857998"/>
              <a:gd name="connsiteX288" fmla="*/ 10083929 w 12191997"/>
              <a:gd name="connsiteY288" fmla="*/ 641815 h 6857998"/>
              <a:gd name="connsiteX289" fmla="*/ 10119837 w 12191997"/>
              <a:gd name="connsiteY289" fmla="*/ 646067 h 6857998"/>
              <a:gd name="connsiteX290" fmla="*/ 10119758 w 12191997"/>
              <a:gd name="connsiteY290" fmla="*/ 645909 h 6857998"/>
              <a:gd name="connsiteX291" fmla="*/ 10157713 w 12191997"/>
              <a:gd name="connsiteY291" fmla="*/ 640083 h 6857998"/>
              <a:gd name="connsiteX292" fmla="*/ 10185748 w 12191997"/>
              <a:gd name="connsiteY292" fmla="*/ 624018 h 6857998"/>
              <a:gd name="connsiteX293" fmla="*/ 10203150 w 12191997"/>
              <a:gd name="connsiteY293" fmla="*/ 601024 h 6857998"/>
              <a:gd name="connsiteX294" fmla="*/ 10209372 w 12191997"/>
              <a:gd name="connsiteY294" fmla="*/ 574015 h 6857998"/>
              <a:gd name="connsiteX295" fmla="*/ 10199843 w 12191997"/>
              <a:gd name="connsiteY295" fmla="*/ 547162 h 6857998"/>
              <a:gd name="connsiteX296" fmla="*/ 10171809 w 12191997"/>
              <a:gd name="connsiteY296" fmla="*/ 531098 h 6857998"/>
              <a:gd name="connsiteX297" fmla="*/ 10148658 w 12191997"/>
              <a:gd name="connsiteY297" fmla="*/ 525507 h 6857998"/>
              <a:gd name="connsiteX298" fmla="*/ 10126531 w 12191997"/>
              <a:gd name="connsiteY298" fmla="*/ 520467 h 6857998"/>
              <a:gd name="connsiteX299" fmla="*/ 10108419 w 12191997"/>
              <a:gd name="connsiteY299" fmla="*/ 510073 h 6857998"/>
              <a:gd name="connsiteX300" fmla="*/ 10103379 w 12191997"/>
              <a:gd name="connsiteY300" fmla="*/ 494009 h 6857998"/>
              <a:gd name="connsiteX301" fmla="*/ 10117475 w 12191997"/>
              <a:gd name="connsiteY301" fmla="*/ 465896 h 6857998"/>
              <a:gd name="connsiteX302" fmla="*/ 10155273 w 12191997"/>
              <a:gd name="connsiteY302" fmla="*/ 454793 h 6857998"/>
              <a:gd name="connsiteX303" fmla="*/ 10191260 w 12191997"/>
              <a:gd name="connsiteY303" fmla="*/ 461329 h 6857998"/>
              <a:gd name="connsiteX304" fmla="*/ 10217640 w 12191997"/>
              <a:gd name="connsiteY304" fmla="*/ 476842 h 6857998"/>
              <a:gd name="connsiteX305" fmla="*/ 10219450 w 12191997"/>
              <a:gd name="connsiteY305" fmla="*/ 476842 h 6857998"/>
              <a:gd name="connsiteX306" fmla="*/ 10225278 w 12191997"/>
              <a:gd name="connsiteY306" fmla="*/ 447391 h 6857998"/>
              <a:gd name="connsiteX307" fmla="*/ 10196693 w 12191997"/>
              <a:gd name="connsiteY307" fmla="*/ 436839 h 6857998"/>
              <a:gd name="connsiteX308" fmla="*/ 10159840 w 12191997"/>
              <a:gd name="connsiteY308" fmla="*/ 432351 h 6857998"/>
              <a:gd name="connsiteX309" fmla="*/ 10519630 w 12191997"/>
              <a:gd name="connsiteY309" fmla="*/ 431799 h 6857998"/>
              <a:gd name="connsiteX310" fmla="*/ 10473249 w 12191997"/>
              <a:gd name="connsiteY310" fmla="*/ 442981 h 6857998"/>
              <a:gd name="connsiteX311" fmla="*/ 10437813 w 12191997"/>
              <a:gd name="connsiteY311" fmla="*/ 472669 h 6857998"/>
              <a:gd name="connsiteX312" fmla="*/ 10415292 w 12191997"/>
              <a:gd name="connsiteY312" fmla="*/ 516372 h 6857998"/>
              <a:gd name="connsiteX313" fmla="*/ 10407496 w 12191997"/>
              <a:gd name="connsiteY313" fmla="*/ 569133 h 6857998"/>
              <a:gd name="connsiteX314" fmla="*/ 10427025 w 12191997"/>
              <a:gd name="connsiteY314" fmla="*/ 626381 h 6857998"/>
              <a:gd name="connsiteX315" fmla="*/ 10481124 w 12191997"/>
              <a:gd name="connsiteY315" fmla="*/ 646540 h 6857998"/>
              <a:gd name="connsiteX316" fmla="*/ 10528056 w 12191997"/>
              <a:gd name="connsiteY316" fmla="*/ 635358 h 6857998"/>
              <a:gd name="connsiteX317" fmla="*/ 10563728 w 12191997"/>
              <a:gd name="connsiteY317" fmla="*/ 604726 h 6857998"/>
              <a:gd name="connsiteX318" fmla="*/ 10585777 w 12191997"/>
              <a:gd name="connsiteY318" fmla="*/ 560864 h 6857998"/>
              <a:gd name="connsiteX319" fmla="*/ 10593415 w 12191997"/>
              <a:gd name="connsiteY319" fmla="*/ 509128 h 6857998"/>
              <a:gd name="connsiteX320" fmla="*/ 10593336 w 12191997"/>
              <a:gd name="connsiteY320" fmla="*/ 509049 h 6857998"/>
              <a:gd name="connsiteX321" fmla="*/ 10573729 w 12191997"/>
              <a:gd name="connsiteY321" fmla="*/ 451801 h 6857998"/>
              <a:gd name="connsiteX322" fmla="*/ 10519630 w 12191997"/>
              <a:gd name="connsiteY322" fmla="*/ 431799 h 6857998"/>
              <a:gd name="connsiteX323" fmla="*/ 11300160 w 12191997"/>
              <a:gd name="connsiteY323" fmla="*/ 431799 h 6857998"/>
              <a:gd name="connsiteX324" fmla="*/ 11253779 w 12191997"/>
              <a:gd name="connsiteY324" fmla="*/ 442981 h 6857998"/>
              <a:gd name="connsiteX325" fmla="*/ 11218343 w 12191997"/>
              <a:gd name="connsiteY325" fmla="*/ 472668 h 6857998"/>
              <a:gd name="connsiteX326" fmla="*/ 11195822 w 12191997"/>
              <a:gd name="connsiteY326" fmla="*/ 516372 h 6857998"/>
              <a:gd name="connsiteX327" fmla="*/ 11188026 w 12191997"/>
              <a:gd name="connsiteY327" fmla="*/ 569132 h 6857998"/>
              <a:gd name="connsiteX328" fmla="*/ 11207555 w 12191997"/>
              <a:gd name="connsiteY328" fmla="*/ 626381 h 6857998"/>
              <a:gd name="connsiteX329" fmla="*/ 11261654 w 12191997"/>
              <a:gd name="connsiteY329" fmla="*/ 646540 h 6857998"/>
              <a:gd name="connsiteX330" fmla="*/ 11308586 w 12191997"/>
              <a:gd name="connsiteY330" fmla="*/ 635357 h 6857998"/>
              <a:gd name="connsiteX331" fmla="*/ 11344258 w 12191997"/>
              <a:gd name="connsiteY331" fmla="*/ 604725 h 6857998"/>
              <a:gd name="connsiteX332" fmla="*/ 11366307 w 12191997"/>
              <a:gd name="connsiteY332" fmla="*/ 560864 h 6857998"/>
              <a:gd name="connsiteX333" fmla="*/ 11373945 w 12191997"/>
              <a:gd name="connsiteY333" fmla="*/ 509128 h 6857998"/>
              <a:gd name="connsiteX334" fmla="*/ 11373866 w 12191997"/>
              <a:gd name="connsiteY334" fmla="*/ 509049 h 6857998"/>
              <a:gd name="connsiteX335" fmla="*/ 11354259 w 12191997"/>
              <a:gd name="connsiteY335" fmla="*/ 451801 h 6857998"/>
              <a:gd name="connsiteX336" fmla="*/ 11300160 w 12191997"/>
              <a:gd name="connsiteY336" fmla="*/ 431799 h 6857998"/>
              <a:gd name="connsiteX337" fmla="*/ 0 w 12191997"/>
              <a:gd name="connsiteY337" fmla="*/ 0 h 6857998"/>
              <a:gd name="connsiteX338" fmla="*/ 12191997 w 12191997"/>
              <a:gd name="connsiteY338" fmla="*/ 0 h 6857998"/>
              <a:gd name="connsiteX339" fmla="*/ 12191997 w 12191997"/>
              <a:gd name="connsiteY339" fmla="*/ 6857998 h 6857998"/>
              <a:gd name="connsiteX340" fmla="*/ 0 w 12191997"/>
              <a:gd name="connsiteY340" fmla="*/ 6857998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Lst>
            <a:rect l="l" t="t" r="r" b="b"/>
            <a:pathLst>
              <a:path w="12191997" h="6857998">
                <a:moveTo>
                  <a:pt x="10750435" y="714182"/>
                </a:moveTo>
                <a:lnTo>
                  <a:pt x="10750435" y="714261"/>
                </a:lnTo>
                <a:lnTo>
                  <a:pt x="10750418" y="714220"/>
                </a:lnTo>
                <a:close/>
                <a:moveTo>
                  <a:pt x="10696178" y="691425"/>
                </a:moveTo>
                <a:lnTo>
                  <a:pt x="10720905" y="691425"/>
                </a:lnTo>
                <a:cubicBezTo>
                  <a:pt x="10730590" y="691425"/>
                  <a:pt x="10737992" y="693157"/>
                  <a:pt x="10742953" y="696622"/>
                </a:cubicBezTo>
                <a:lnTo>
                  <a:pt x="10750418" y="714220"/>
                </a:lnTo>
                <a:lnTo>
                  <a:pt x="10739489" y="738121"/>
                </a:lnTo>
                <a:cubicBezTo>
                  <a:pt x="10732244" y="743869"/>
                  <a:pt x="10721928" y="746783"/>
                  <a:pt x="10708699" y="746783"/>
                </a:cubicBezTo>
                <a:lnTo>
                  <a:pt x="10684130" y="746783"/>
                </a:lnTo>
                <a:close/>
                <a:moveTo>
                  <a:pt x="10905091" y="691109"/>
                </a:moveTo>
                <a:lnTo>
                  <a:pt x="10920132" y="691109"/>
                </a:lnTo>
                <a:cubicBezTo>
                  <a:pt x="10925250" y="691109"/>
                  <a:pt x="10929739" y="691266"/>
                  <a:pt x="10933755" y="691660"/>
                </a:cubicBezTo>
                <a:cubicBezTo>
                  <a:pt x="10937929" y="692133"/>
                  <a:pt x="10941629" y="692763"/>
                  <a:pt x="10944858" y="693786"/>
                </a:cubicBezTo>
                <a:cubicBezTo>
                  <a:pt x="10948087" y="694810"/>
                  <a:pt x="10951237" y="696228"/>
                  <a:pt x="10954387" y="698039"/>
                </a:cubicBezTo>
                <a:cubicBezTo>
                  <a:pt x="10961080" y="702134"/>
                  <a:pt x="10966119" y="707646"/>
                  <a:pt x="10969427" y="714417"/>
                </a:cubicBezTo>
                <a:cubicBezTo>
                  <a:pt x="10972734" y="721190"/>
                  <a:pt x="10974388" y="729222"/>
                  <a:pt x="10974388" y="738672"/>
                </a:cubicBezTo>
                <a:lnTo>
                  <a:pt x="10974545" y="738751"/>
                </a:lnTo>
                <a:cubicBezTo>
                  <a:pt x="10974545" y="754815"/>
                  <a:pt x="10971159" y="769619"/>
                  <a:pt x="10964466" y="783163"/>
                </a:cubicBezTo>
                <a:cubicBezTo>
                  <a:pt x="10957693" y="796708"/>
                  <a:pt x="10948087" y="806865"/>
                  <a:pt x="10935645" y="813717"/>
                </a:cubicBezTo>
                <a:cubicBezTo>
                  <a:pt x="10931235" y="816079"/>
                  <a:pt x="10927219" y="817811"/>
                  <a:pt x="10923518" y="818835"/>
                </a:cubicBezTo>
                <a:cubicBezTo>
                  <a:pt x="10919817" y="819858"/>
                  <a:pt x="10915643" y="820568"/>
                  <a:pt x="10911076" y="821040"/>
                </a:cubicBezTo>
                <a:cubicBezTo>
                  <a:pt x="10907454" y="821513"/>
                  <a:pt x="10902886" y="821748"/>
                  <a:pt x="10897138" y="821748"/>
                </a:cubicBezTo>
                <a:lnTo>
                  <a:pt x="10876507" y="821748"/>
                </a:lnTo>
                <a:close/>
                <a:moveTo>
                  <a:pt x="10506636" y="687251"/>
                </a:moveTo>
                <a:cubicBezTo>
                  <a:pt x="10518921" y="687251"/>
                  <a:pt x="10528449" y="691424"/>
                  <a:pt x="10535064" y="699771"/>
                </a:cubicBezTo>
                <a:cubicBezTo>
                  <a:pt x="10541678" y="708118"/>
                  <a:pt x="10544985" y="720324"/>
                  <a:pt x="10544985" y="734420"/>
                </a:cubicBezTo>
                <a:cubicBezTo>
                  <a:pt x="10544985" y="748514"/>
                  <a:pt x="10543253" y="760957"/>
                  <a:pt x="10539946" y="771823"/>
                </a:cubicBezTo>
                <a:cubicBezTo>
                  <a:pt x="10536639" y="782691"/>
                  <a:pt x="10531992" y="792219"/>
                  <a:pt x="10526086" y="800408"/>
                </a:cubicBezTo>
                <a:lnTo>
                  <a:pt x="10526244" y="800645"/>
                </a:lnTo>
                <a:cubicBezTo>
                  <a:pt x="10520495" y="808756"/>
                  <a:pt x="10513802" y="815055"/>
                  <a:pt x="10506085" y="819386"/>
                </a:cubicBezTo>
                <a:cubicBezTo>
                  <a:pt x="10498368" y="823717"/>
                  <a:pt x="10490336" y="825922"/>
                  <a:pt x="10481989" y="825922"/>
                </a:cubicBezTo>
                <a:cubicBezTo>
                  <a:pt x="10469941" y="825922"/>
                  <a:pt x="10460570" y="821906"/>
                  <a:pt x="10453719" y="813874"/>
                </a:cubicBezTo>
                <a:cubicBezTo>
                  <a:pt x="10446868" y="805842"/>
                  <a:pt x="10443482" y="793873"/>
                  <a:pt x="10443482" y="778124"/>
                </a:cubicBezTo>
                <a:cubicBezTo>
                  <a:pt x="10443482" y="763870"/>
                  <a:pt x="10445294" y="751114"/>
                  <a:pt x="10448915" y="739696"/>
                </a:cubicBezTo>
                <a:cubicBezTo>
                  <a:pt x="10452538" y="728277"/>
                  <a:pt x="10457341" y="718749"/>
                  <a:pt x="10463326" y="711111"/>
                </a:cubicBezTo>
                <a:cubicBezTo>
                  <a:pt x="10469468" y="703078"/>
                  <a:pt x="10476240" y="697094"/>
                  <a:pt x="10483564" y="693157"/>
                </a:cubicBezTo>
                <a:cubicBezTo>
                  <a:pt x="10490887" y="689219"/>
                  <a:pt x="10498604" y="687251"/>
                  <a:pt x="10506636" y="687251"/>
                </a:cubicBezTo>
                <a:close/>
                <a:moveTo>
                  <a:pt x="11162747" y="687250"/>
                </a:moveTo>
                <a:cubicBezTo>
                  <a:pt x="11175031" y="687250"/>
                  <a:pt x="11184560" y="691424"/>
                  <a:pt x="11191175" y="699771"/>
                </a:cubicBezTo>
                <a:cubicBezTo>
                  <a:pt x="11197789" y="708118"/>
                  <a:pt x="11201096" y="720324"/>
                  <a:pt x="11201096" y="734419"/>
                </a:cubicBezTo>
                <a:cubicBezTo>
                  <a:pt x="11201096" y="748514"/>
                  <a:pt x="11199364" y="760957"/>
                  <a:pt x="11196057" y="771823"/>
                </a:cubicBezTo>
                <a:cubicBezTo>
                  <a:pt x="11192750" y="782690"/>
                  <a:pt x="11188103" y="792218"/>
                  <a:pt x="11182197" y="800408"/>
                </a:cubicBezTo>
                <a:lnTo>
                  <a:pt x="11182355" y="800645"/>
                </a:lnTo>
                <a:cubicBezTo>
                  <a:pt x="11176607" y="808756"/>
                  <a:pt x="11169913" y="815055"/>
                  <a:pt x="11162196" y="819386"/>
                </a:cubicBezTo>
                <a:cubicBezTo>
                  <a:pt x="11154479" y="823717"/>
                  <a:pt x="11146447" y="825922"/>
                  <a:pt x="11138100" y="825922"/>
                </a:cubicBezTo>
                <a:cubicBezTo>
                  <a:pt x="11126052" y="825922"/>
                  <a:pt x="11116681" y="821905"/>
                  <a:pt x="11109830" y="813874"/>
                </a:cubicBezTo>
                <a:cubicBezTo>
                  <a:pt x="11102979" y="805841"/>
                  <a:pt x="11099593" y="793873"/>
                  <a:pt x="11099593" y="778124"/>
                </a:cubicBezTo>
                <a:cubicBezTo>
                  <a:pt x="11099593" y="763870"/>
                  <a:pt x="11101405" y="751114"/>
                  <a:pt x="11105026" y="739696"/>
                </a:cubicBezTo>
                <a:cubicBezTo>
                  <a:pt x="11108649" y="728277"/>
                  <a:pt x="11113452" y="718749"/>
                  <a:pt x="11119437" y="711111"/>
                </a:cubicBezTo>
                <a:cubicBezTo>
                  <a:pt x="11125579" y="703078"/>
                  <a:pt x="11132351" y="697093"/>
                  <a:pt x="11139675" y="693156"/>
                </a:cubicBezTo>
                <a:cubicBezTo>
                  <a:pt x="11146998" y="689219"/>
                  <a:pt x="11154715" y="687250"/>
                  <a:pt x="11162747" y="687250"/>
                </a:cubicBezTo>
                <a:close/>
                <a:moveTo>
                  <a:pt x="10862805" y="653468"/>
                </a:moveTo>
                <a:lnTo>
                  <a:pt x="10818077" y="859546"/>
                </a:lnTo>
                <a:lnTo>
                  <a:pt x="10888161" y="859546"/>
                </a:lnTo>
                <a:cubicBezTo>
                  <a:pt x="10904698" y="859546"/>
                  <a:pt x="10919030" y="858444"/>
                  <a:pt x="10930841" y="856396"/>
                </a:cubicBezTo>
                <a:cubicBezTo>
                  <a:pt x="10942654" y="854350"/>
                  <a:pt x="10954072" y="850176"/>
                  <a:pt x="10965017" y="843877"/>
                </a:cubicBezTo>
                <a:cubicBezTo>
                  <a:pt x="10983050" y="833324"/>
                  <a:pt x="10997854" y="818205"/>
                  <a:pt x="11009351" y="798440"/>
                </a:cubicBezTo>
                <a:cubicBezTo>
                  <a:pt x="11020927" y="778675"/>
                  <a:pt x="11026675" y="757098"/>
                  <a:pt x="11026675" y="733789"/>
                </a:cubicBezTo>
                <a:lnTo>
                  <a:pt x="11026833" y="733868"/>
                </a:lnTo>
                <a:cubicBezTo>
                  <a:pt x="11026833" y="719458"/>
                  <a:pt x="11024313" y="707016"/>
                  <a:pt x="11019352" y="696543"/>
                </a:cubicBezTo>
                <a:cubicBezTo>
                  <a:pt x="11014312" y="686069"/>
                  <a:pt x="11007067" y="677329"/>
                  <a:pt x="10997539" y="670320"/>
                </a:cubicBezTo>
                <a:cubicBezTo>
                  <a:pt x="10990610" y="665201"/>
                  <a:pt x="10981475" y="661107"/>
                  <a:pt x="10970214" y="658036"/>
                </a:cubicBezTo>
                <a:cubicBezTo>
                  <a:pt x="10958953" y="654965"/>
                  <a:pt x="10944071" y="653468"/>
                  <a:pt x="10925565" y="653468"/>
                </a:cubicBezTo>
                <a:close/>
                <a:moveTo>
                  <a:pt x="10202284" y="653391"/>
                </a:moveTo>
                <a:lnTo>
                  <a:pt x="10157556" y="859469"/>
                </a:lnTo>
                <a:lnTo>
                  <a:pt x="10203622" y="859469"/>
                </a:lnTo>
                <a:lnTo>
                  <a:pt x="10234569" y="716781"/>
                </a:lnTo>
                <a:lnTo>
                  <a:pt x="10291424" y="859469"/>
                </a:lnTo>
                <a:lnTo>
                  <a:pt x="10334183" y="859469"/>
                </a:lnTo>
                <a:lnTo>
                  <a:pt x="10334262" y="859469"/>
                </a:lnTo>
                <a:lnTo>
                  <a:pt x="10378911" y="653391"/>
                </a:lnTo>
                <a:lnTo>
                  <a:pt x="10332687" y="653391"/>
                </a:lnTo>
                <a:lnTo>
                  <a:pt x="10306937" y="772691"/>
                </a:lnTo>
                <a:lnTo>
                  <a:pt x="10258193" y="653391"/>
                </a:lnTo>
                <a:close/>
                <a:moveTo>
                  <a:pt x="10654443" y="653390"/>
                </a:moveTo>
                <a:lnTo>
                  <a:pt x="10609715" y="859468"/>
                </a:lnTo>
                <a:lnTo>
                  <a:pt x="10659640" y="859468"/>
                </a:lnTo>
                <a:lnTo>
                  <a:pt x="10676098" y="783872"/>
                </a:lnTo>
                <a:lnTo>
                  <a:pt x="10704132" y="783872"/>
                </a:lnTo>
                <a:lnTo>
                  <a:pt x="10740591" y="859468"/>
                </a:lnTo>
                <a:lnTo>
                  <a:pt x="10796343" y="859468"/>
                </a:lnTo>
                <a:lnTo>
                  <a:pt x="10751537" y="772376"/>
                </a:lnTo>
                <a:cubicBezTo>
                  <a:pt x="10767759" y="766706"/>
                  <a:pt x="10780594" y="758202"/>
                  <a:pt x="10790043" y="746941"/>
                </a:cubicBezTo>
                <a:cubicBezTo>
                  <a:pt x="10799493" y="735680"/>
                  <a:pt x="10804217" y="721821"/>
                  <a:pt x="10804217" y="705284"/>
                </a:cubicBezTo>
                <a:lnTo>
                  <a:pt x="10804297" y="705363"/>
                </a:lnTo>
                <a:cubicBezTo>
                  <a:pt x="10804297" y="687802"/>
                  <a:pt x="10797839" y="674731"/>
                  <a:pt x="10784925" y="666226"/>
                </a:cubicBezTo>
                <a:cubicBezTo>
                  <a:pt x="10772011" y="657643"/>
                  <a:pt x="10753741" y="653390"/>
                  <a:pt x="10730039" y="653390"/>
                </a:cubicBezTo>
                <a:close/>
                <a:moveTo>
                  <a:pt x="11480567" y="653390"/>
                </a:moveTo>
                <a:lnTo>
                  <a:pt x="11471984" y="693236"/>
                </a:lnTo>
                <a:lnTo>
                  <a:pt x="11532382" y="693236"/>
                </a:lnTo>
                <a:lnTo>
                  <a:pt x="11496316" y="859468"/>
                </a:lnTo>
                <a:lnTo>
                  <a:pt x="11546557" y="859468"/>
                </a:lnTo>
                <a:lnTo>
                  <a:pt x="11582622" y="693236"/>
                </a:lnTo>
                <a:lnTo>
                  <a:pt x="11642942" y="693236"/>
                </a:lnTo>
                <a:lnTo>
                  <a:pt x="11651525" y="653390"/>
                </a:lnTo>
                <a:close/>
                <a:moveTo>
                  <a:pt x="11379458" y="649767"/>
                </a:moveTo>
                <a:cubicBezTo>
                  <a:pt x="11349691" y="649767"/>
                  <a:pt x="11326304" y="655988"/>
                  <a:pt x="11309137" y="668273"/>
                </a:cubicBezTo>
                <a:cubicBezTo>
                  <a:pt x="11292049" y="680557"/>
                  <a:pt x="11283466" y="697093"/>
                  <a:pt x="11283466" y="717725"/>
                </a:cubicBezTo>
                <a:cubicBezTo>
                  <a:pt x="11283466" y="725915"/>
                  <a:pt x="11284804" y="733002"/>
                  <a:pt x="11287561" y="738908"/>
                </a:cubicBezTo>
                <a:cubicBezTo>
                  <a:pt x="11290317" y="744814"/>
                  <a:pt x="11294333" y="750090"/>
                  <a:pt x="11299609" y="754578"/>
                </a:cubicBezTo>
                <a:cubicBezTo>
                  <a:pt x="11304963" y="758988"/>
                  <a:pt x="11311341" y="762847"/>
                  <a:pt x="11318823" y="766075"/>
                </a:cubicBezTo>
                <a:cubicBezTo>
                  <a:pt x="11326304" y="769303"/>
                  <a:pt x="11334808" y="772296"/>
                  <a:pt x="11344258" y="775052"/>
                </a:cubicBezTo>
                <a:cubicBezTo>
                  <a:pt x="11352841" y="777651"/>
                  <a:pt x="11359849" y="779934"/>
                  <a:pt x="11365283" y="781904"/>
                </a:cubicBezTo>
                <a:cubicBezTo>
                  <a:pt x="11370716" y="783872"/>
                  <a:pt x="11374968" y="785840"/>
                  <a:pt x="11378119" y="787887"/>
                </a:cubicBezTo>
                <a:cubicBezTo>
                  <a:pt x="11381268" y="789935"/>
                  <a:pt x="11383316" y="791983"/>
                  <a:pt x="11384419" y="794030"/>
                </a:cubicBezTo>
                <a:cubicBezTo>
                  <a:pt x="11385521" y="796077"/>
                  <a:pt x="11386072" y="798597"/>
                  <a:pt x="11386072" y="801432"/>
                </a:cubicBezTo>
                <a:cubicBezTo>
                  <a:pt x="11386072" y="809071"/>
                  <a:pt x="11382764" y="814977"/>
                  <a:pt x="11376071" y="819071"/>
                </a:cubicBezTo>
                <a:cubicBezTo>
                  <a:pt x="11369378" y="823166"/>
                  <a:pt x="11358589" y="825213"/>
                  <a:pt x="11344730" y="825213"/>
                </a:cubicBezTo>
                <a:cubicBezTo>
                  <a:pt x="11330871" y="825213"/>
                  <a:pt x="11317878" y="822851"/>
                  <a:pt x="11305830" y="818047"/>
                </a:cubicBezTo>
                <a:cubicBezTo>
                  <a:pt x="11293782" y="813244"/>
                  <a:pt x="11283229" y="806551"/>
                  <a:pt x="11274331" y="797888"/>
                </a:cubicBezTo>
                <a:lnTo>
                  <a:pt x="11268898" y="797888"/>
                </a:lnTo>
                <a:lnTo>
                  <a:pt x="11258897" y="847341"/>
                </a:lnTo>
                <a:cubicBezTo>
                  <a:pt x="11268347" y="851830"/>
                  <a:pt x="11279528" y="855609"/>
                  <a:pt x="11292522" y="858680"/>
                </a:cubicBezTo>
                <a:cubicBezTo>
                  <a:pt x="11305515" y="861752"/>
                  <a:pt x="11320319" y="863248"/>
                  <a:pt x="11336855" y="863248"/>
                </a:cubicBezTo>
                <a:lnTo>
                  <a:pt x="11336855" y="863169"/>
                </a:lnTo>
                <a:cubicBezTo>
                  <a:pt x="11351817" y="863169"/>
                  <a:pt x="11365205" y="861752"/>
                  <a:pt x="11376938" y="858995"/>
                </a:cubicBezTo>
                <a:cubicBezTo>
                  <a:pt x="11388671" y="856239"/>
                  <a:pt x="11399222" y="851830"/>
                  <a:pt x="11408515" y="845845"/>
                </a:cubicBezTo>
                <a:cubicBezTo>
                  <a:pt x="11417334" y="840254"/>
                  <a:pt x="11424264" y="832930"/>
                  <a:pt x="11429304" y="823875"/>
                </a:cubicBezTo>
                <a:cubicBezTo>
                  <a:pt x="11434343" y="814819"/>
                  <a:pt x="11436863" y="804346"/>
                  <a:pt x="11436863" y="792455"/>
                </a:cubicBezTo>
                <a:cubicBezTo>
                  <a:pt x="11436863" y="778202"/>
                  <a:pt x="11432217" y="766941"/>
                  <a:pt x="11422925" y="758673"/>
                </a:cubicBezTo>
                <a:cubicBezTo>
                  <a:pt x="11413633" y="750405"/>
                  <a:pt x="11398120" y="743160"/>
                  <a:pt x="11376465" y="736939"/>
                </a:cubicBezTo>
                <a:cubicBezTo>
                  <a:pt x="11368354" y="734656"/>
                  <a:pt x="11361345" y="732372"/>
                  <a:pt x="11355361" y="730245"/>
                </a:cubicBezTo>
                <a:cubicBezTo>
                  <a:pt x="11349376" y="728120"/>
                  <a:pt x="11344966" y="726072"/>
                  <a:pt x="11342211" y="724261"/>
                </a:cubicBezTo>
                <a:cubicBezTo>
                  <a:pt x="11338982" y="722214"/>
                  <a:pt x="11336855" y="720166"/>
                  <a:pt x="11335832" y="718040"/>
                </a:cubicBezTo>
                <a:cubicBezTo>
                  <a:pt x="11334808" y="715914"/>
                  <a:pt x="11334257" y="713237"/>
                  <a:pt x="11334257" y="710008"/>
                </a:cubicBezTo>
                <a:cubicBezTo>
                  <a:pt x="11334257" y="703000"/>
                  <a:pt x="11337800" y="697566"/>
                  <a:pt x="11344809" y="693629"/>
                </a:cubicBezTo>
                <a:cubicBezTo>
                  <a:pt x="11351817" y="689692"/>
                  <a:pt x="11361503" y="687722"/>
                  <a:pt x="11374575" y="687722"/>
                </a:cubicBezTo>
                <a:cubicBezTo>
                  <a:pt x="11387647" y="687722"/>
                  <a:pt x="11399774" y="689928"/>
                  <a:pt x="11410798" y="694417"/>
                </a:cubicBezTo>
                <a:cubicBezTo>
                  <a:pt x="11421823" y="698905"/>
                  <a:pt x="11430721" y="704417"/>
                  <a:pt x="11437493" y="711032"/>
                </a:cubicBezTo>
                <a:lnTo>
                  <a:pt x="11442848" y="711032"/>
                </a:lnTo>
                <a:lnTo>
                  <a:pt x="11452376" y="663548"/>
                </a:lnTo>
                <a:cubicBezTo>
                  <a:pt x="11443478" y="659295"/>
                  <a:pt x="11432768" y="655909"/>
                  <a:pt x="11420011" y="653468"/>
                </a:cubicBezTo>
                <a:cubicBezTo>
                  <a:pt x="11407255" y="651027"/>
                  <a:pt x="11393789" y="649767"/>
                  <a:pt x="11379458" y="649767"/>
                </a:cubicBezTo>
                <a:close/>
                <a:moveTo>
                  <a:pt x="10512936" y="649138"/>
                </a:moveTo>
                <a:cubicBezTo>
                  <a:pt x="10494824" y="649138"/>
                  <a:pt x="10478052" y="652681"/>
                  <a:pt x="10462696" y="659769"/>
                </a:cubicBezTo>
                <a:cubicBezTo>
                  <a:pt x="10447341" y="666855"/>
                  <a:pt x="10434426" y="676384"/>
                  <a:pt x="10424032" y="688274"/>
                </a:cubicBezTo>
                <a:cubicBezTo>
                  <a:pt x="10413402" y="700480"/>
                  <a:pt x="10405211" y="714733"/>
                  <a:pt x="10399463" y="730876"/>
                </a:cubicBezTo>
                <a:cubicBezTo>
                  <a:pt x="10393715" y="747019"/>
                  <a:pt x="10390880" y="764107"/>
                  <a:pt x="10390880" y="781982"/>
                </a:cubicBezTo>
                <a:cubicBezTo>
                  <a:pt x="10390880" y="807417"/>
                  <a:pt x="10398361" y="827418"/>
                  <a:pt x="10413322" y="841986"/>
                </a:cubicBezTo>
                <a:cubicBezTo>
                  <a:pt x="10428284" y="856555"/>
                  <a:pt x="10448994" y="863799"/>
                  <a:pt x="10475453" y="863799"/>
                </a:cubicBezTo>
                <a:cubicBezTo>
                  <a:pt x="10494824" y="863799"/>
                  <a:pt x="10512070" y="860335"/>
                  <a:pt x="10526953" y="853247"/>
                </a:cubicBezTo>
                <a:cubicBezTo>
                  <a:pt x="10541835" y="846160"/>
                  <a:pt x="10554908" y="836001"/>
                  <a:pt x="10566089" y="822694"/>
                </a:cubicBezTo>
                <a:cubicBezTo>
                  <a:pt x="10576327" y="810488"/>
                  <a:pt x="10584123" y="796235"/>
                  <a:pt x="10589477" y="779934"/>
                </a:cubicBezTo>
                <a:cubicBezTo>
                  <a:pt x="10594832" y="763555"/>
                  <a:pt x="10597509" y="746940"/>
                  <a:pt x="10597509" y="730088"/>
                </a:cubicBezTo>
                <a:lnTo>
                  <a:pt x="10597667" y="730167"/>
                </a:lnTo>
                <a:cubicBezTo>
                  <a:pt x="10597667" y="705283"/>
                  <a:pt x="10590186" y="685597"/>
                  <a:pt x="10575224" y="671029"/>
                </a:cubicBezTo>
                <a:cubicBezTo>
                  <a:pt x="10560262" y="656461"/>
                  <a:pt x="10539473" y="649138"/>
                  <a:pt x="10512936" y="649138"/>
                </a:cubicBezTo>
                <a:close/>
                <a:moveTo>
                  <a:pt x="11169047" y="649137"/>
                </a:moveTo>
                <a:cubicBezTo>
                  <a:pt x="11150935" y="649137"/>
                  <a:pt x="11134163" y="652681"/>
                  <a:pt x="11118807" y="659768"/>
                </a:cubicBezTo>
                <a:cubicBezTo>
                  <a:pt x="11103452" y="666855"/>
                  <a:pt x="11090537" y="676384"/>
                  <a:pt x="11080143" y="688274"/>
                </a:cubicBezTo>
                <a:cubicBezTo>
                  <a:pt x="11069513" y="700480"/>
                  <a:pt x="11061322" y="714732"/>
                  <a:pt x="11055574" y="730876"/>
                </a:cubicBezTo>
                <a:cubicBezTo>
                  <a:pt x="11049826" y="747019"/>
                  <a:pt x="11046991" y="764106"/>
                  <a:pt x="11046991" y="781982"/>
                </a:cubicBezTo>
                <a:cubicBezTo>
                  <a:pt x="11046991" y="807417"/>
                  <a:pt x="11054472" y="827418"/>
                  <a:pt x="11069433" y="841986"/>
                </a:cubicBezTo>
                <a:cubicBezTo>
                  <a:pt x="11084395" y="856554"/>
                  <a:pt x="11105106" y="863798"/>
                  <a:pt x="11131564" y="863798"/>
                </a:cubicBezTo>
                <a:cubicBezTo>
                  <a:pt x="11150935" y="863798"/>
                  <a:pt x="11168181" y="860334"/>
                  <a:pt x="11183064" y="853247"/>
                </a:cubicBezTo>
                <a:cubicBezTo>
                  <a:pt x="11197946" y="846160"/>
                  <a:pt x="11211019" y="836001"/>
                  <a:pt x="11222200" y="822693"/>
                </a:cubicBezTo>
                <a:cubicBezTo>
                  <a:pt x="11232438" y="810487"/>
                  <a:pt x="11240233" y="796235"/>
                  <a:pt x="11245588" y="779934"/>
                </a:cubicBezTo>
                <a:cubicBezTo>
                  <a:pt x="11250942" y="763555"/>
                  <a:pt x="11253620" y="746940"/>
                  <a:pt x="11253620" y="730088"/>
                </a:cubicBezTo>
                <a:lnTo>
                  <a:pt x="11253777" y="730167"/>
                </a:lnTo>
                <a:cubicBezTo>
                  <a:pt x="11253777" y="705283"/>
                  <a:pt x="11246297" y="685597"/>
                  <a:pt x="11231335" y="671029"/>
                </a:cubicBezTo>
                <a:cubicBezTo>
                  <a:pt x="11216373" y="656461"/>
                  <a:pt x="11195584" y="649137"/>
                  <a:pt x="11169047" y="649137"/>
                </a:cubicBezTo>
                <a:close/>
                <a:moveTo>
                  <a:pt x="10515614" y="454557"/>
                </a:moveTo>
                <a:cubicBezTo>
                  <a:pt x="10531521" y="454557"/>
                  <a:pt x="10543963" y="459597"/>
                  <a:pt x="10552861" y="469676"/>
                </a:cubicBezTo>
                <a:cubicBezTo>
                  <a:pt x="10561760" y="479755"/>
                  <a:pt x="10566169" y="494245"/>
                  <a:pt x="10566169" y="513065"/>
                </a:cubicBezTo>
                <a:cubicBezTo>
                  <a:pt x="10566169" y="528657"/>
                  <a:pt x="10564279" y="542910"/>
                  <a:pt x="10560578" y="555903"/>
                </a:cubicBezTo>
                <a:cubicBezTo>
                  <a:pt x="10556798" y="568818"/>
                  <a:pt x="10551365" y="580551"/>
                  <a:pt x="10544041" y="591103"/>
                </a:cubicBezTo>
                <a:lnTo>
                  <a:pt x="10544120" y="591103"/>
                </a:lnTo>
                <a:cubicBezTo>
                  <a:pt x="10537269" y="601025"/>
                  <a:pt x="10528843" y="609057"/>
                  <a:pt x="10518843" y="615042"/>
                </a:cubicBezTo>
                <a:cubicBezTo>
                  <a:pt x="10508842" y="621027"/>
                  <a:pt x="10497660" y="624018"/>
                  <a:pt x="10485455" y="624018"/>
                </a:cubicBezTo>
                <a:cubicBezTo>
                  <a:pt x="10469391" y="624018"/>
                  <a:pt x="10456948" y="618900"/>
                  <a:pt x="10448050" y="608742"/>
                </a:cubicBezTo>
                <a:cubicBezTo>
                  <a:pt x="10439151" y="598584"/>
                  <a:pt x="10434742" y="583937"/>
                  <a:pt x="10434742" y="564959"/>
                </a:cubicBezTo>
                <a:cubicBezTo>
                  <a:pt x="10434742" y="550785"/>
                  <a:pt x="10436632" y="537004"/>
                  <a:pt x="10440333" y="523538"/>
                </a:cubicBezTo>
                <a:cubicBezTo>
                  <a:pt x="10444034" y="510152"/>
                  <a:pt x="10449389" y="498340"/>
                  <a:pt x="10456318" y="488182"/>
                </a:cubicBezTo>
                <a:cubicBezTo>
                  <a:pt x="10463485" y="477866"/>
                  <a:pt x="10472146" y="469676"/>
                  <a:pt x="10482069" y="463613"/>
                </a:cubicBezTo>
                <a:cubicBezTo>
                  <a:pt x="10491990" y="457550"/>
                  <a:pt x="10503251" y="454557"/>
                  <a:pt x="10515614" y="454557"/>
                </a:cubicBezTo>
                <a:close/>
                <a:moveTo>
                  <a:pt x="11296223" y="454556"/>
                </a:moveTo>
                <a:cubicBezTo>
                  <a:pt x="11312130" y="454556"/>
                  <a:pt x="11324571" y="459596"/>
                  <a:pt x="11333470" y="469676"/>
                </a:cubicBezTo>
                <a:cubicBezTo>
                  <a:pt x="11342368" y="479755"/>
                  <a:pt x="11346778" y="494244"/>
                  <a:pt x="11346778" y="513065"/>
                </a:cubicBezTo>
                <a:cubicBezTo>
                  <a:pt x="11346778" y="528656"/>
                  <a:pt x="11344888" y="542910"/>
                  <a:pt x="11341187" y="555903"/>
                </a:cubicBezTo>
                <a:cubicBezTo>
                  <a:pt x="11337407" y="568817"/>
                  <a:pt x="11331974" y="580550"/>
                  <a:pt x="11324650" y="591103"/>
                </a:cubicBezTo>
                <a:lnTo>
                  <a:pt x="11324729" y="591103"/>
                </a:lnTo>
                <a:cubicBezTo>
                  <a:pt x="11317878" y="601024"/>
                  <a:pt x="11309452" y="609057"/>
                  <a:pt x="11299452" y="615041"/>
                </a:cubicBezTo>
                <a:cubicBezTo>
                  <a:pt x="11289451" y="621026"/>
                  <a:pt x="11278268" y="624018"/>
                  <a:pt x="11266063" y="624018"/>
                </a:cubicBezTo>
                <a:cubicBezTo>
                  <a:pt x="11249999" y="624018"/>
                  <a:pt x="11237557" y="618900"/>
                  <a:pt x="11228659" y="608742"/>
                </a:cubicBezTo>
                <a:cubicBezTo>
                  <a:pt x="11219761" y="598584"/>
                  <a:pt x="11215351" y="583936"/>
                  <a:pt x="11215351" y="564959"/>
                </a:cubicBezTo>
                <a:cubicBezTo>
                  <a:pt x="11215351" y="550785"/>
                  <a:pt x="11217241" y="537004"/>
                  <a:pt x="11220941" y="523538"/>
                </a:cubicBezTo>
                <a:cubicBezTo>
                  <a:pt x="11224643" y="510152"/>
                  <a:pt x="11229997" y="498339"/>
                  <a:pt x="11236927" y="488181"/>
                </a:cubicBezTo>
                <a:cubicBezTo>
                  <a:pt x="11244093" y="477865"/>
                  <a:pt x="11252756" y="469676"/>
                  <a:pt x="11262677" y="463612"/>
                </a:cubicBezTo>
                <a:cubicBezTo>
                  <a:pt x="11272599" y="457549"/>
                  <a:pt x="11283860" y="454556"/>
                  <a:pt x="11296223" y="454556"/>
                </a:cubicBezTo>
                <a:close/>
                <a:moveTo>
                  <a:pt x="10840284" y="436288"/>
                </a:moveTo>
                <a:lnTo>
                  <a:pt x="10795556" y="642366"/>
                </a:lnTo>
                <a:lnTo>
                  <a:pt x="10821621" y="642366"/>
                </a:lnTo>
                <a:lnTo>
                  <a:pt x="10836267" y="574094"/>
                </a:lnTo>
                <a:lnTo>
                  <a:pt x="10862726" y="550391"/>
                </a:lnTo>
                <a:lnTo>
                  <a:pt x="10922416" y="642288"/>
                </a:lnTo>
                <a:lnTo>
                  <a:pt x="10952969" y="642288"/>
                </a:lnTo>
                <a:lnTo>
                  <a:pt x="10953048" y="642366"/>
                </a:lnTo>
                <a:lnTo>
                  <a:pt x="10883279" y="534957"/>
                </a:lnTo>
                <a:lnTo>
                  <a:pt x="10989586" y="436288"/>
                </a:lnTo>
                <a:lnTo>
                  <a:pt x="10956749" y="436288"/>
                </a:lnTo>
                <a:lnTo>
                  <a:pt x="10843040" y="543068"/>
                </a:lnTo>
                <a:lnTo>
                  <a:pt x="10866349" y="436288"/>
                </a:lnTo>
                <a:close/>
                <a:moveTo>
                  <a:pt x="10253705" y="436209"/>
                </a:moveTo>
                <a:lnTo>
                  <a:pt x="10248744" y="459440"/>
                </a:lnTo>
                <a:lnTo>
                  <a:pt x="10317804" y="459440"/>
                </a:lnTo>
                <a:lnTo>
                  <a:pt x="10278116" y="642287"/>
                </a:lnTo>
                <a:lnTo>
                  <a:pt x="10304181" y="642287"/>
                </a:lnTo>
                <a:lnTo>
                  <a:pt x="10343869" y="459440"/>
                </a:lnTo>
                <a:lnTo>
                  <a:pt x="10412929" y="459440"/>
                </a:lnTo>
                <a:lnTo>
                  <a:pt x="10417890" y="436209"/>
                </a:lnTo>
                <a:close/>
                <a:moveTo>
                  <a:pt x="11024234" y="436209"/>
                </a:moveTo>
                <a:lnTo>
                  <a:pt x="10979663" y="642287"/>
                </a:lnTo>
                <a:lnTo>
                  <a:pt x="11005413" y="642287"/>
                </a:lnTo>
                <a:lnTo>
                  <a:pt x="11027304" y="540942"/>
                </a:lnTo>
                <a:lnTo>
                  <a:pt x="11123926" y="540942"/>
                </a:lnTo>
                <a:lnTo>
                  <a:pt x="11102035" y="642287"/>
                </a:lnTo>
                <a:lnTo>
                  <a:pt x="11127784" y="642287"/>
                </a:lnTo>
                <a:lnTo>
                  <a:pt x="11172355" y="436209"/>
                </a:lnTo>
                <a:lnTo>
                  <a:pt x="11146605" y="436209"/>
                </a:lnTo>
                <a:lnTo>
                  <a:pt x="11128966" y="517711"/>
                </a:lnTo>
                <a:lnTo>
                  <a:pt x="11032344" y="517711"/>
                </a:lnTo>
                <a:lnTo>
                  <a:pt x="11049983" y="436209"/>
                </a:lnTo>
                <a:close/>
                <a:moveTo>
                  <a:pt x="11434265" y="436209"/>
                </a:moveTo>
                <a:lnTo>
                  <a:pt x="11389537" y="642287"/>
                </a:lnTo>
                <a:lnTo>
                  <a:pt x="11512066" y="642287"/>
                </a:lnTo>
                <a:lnTo>
                  <a:pt x="11512224" y="642287"/>
                </a:lnTo>
                <a:lnTo>
                  <a:pt x="11517264" y="619057"/>
                </a:lnTo>
                <a:lnTo>
                  <a:pt x="11420721" y="619057"/>
                </a:lnTo>
                <a:lnTo>
                  <a:pt x="11460330" y="436209"/>
                </a:lnTo>
                <a:close/>
                <a:moveTo>
                  <a:pt x="11582464" y="436209"/>
                </a:moveTo>
                <a:lnTo>
                  <a:pt x="11537736" y="642287"/>
                </a:lnTo>
                <a:lnTo>
                  <a:pt x="11562068" y="642287"/>
                </a:lnTo>
                <a:lnTo>
                  <a:pt x="11601206" y="461801"/>
                </a:lnTo>
                <a:lnTo>
                  <a:pt x="11628530" y="585511"/>
                </a:lnTo>
                <a:lnTo>
                  <a:pt x="11643886" y="585511"/>
                </a:lnTo>
                <a:lnTo>
                  <a:pt x="11722553" y="467156"/>
                </a:lnTo>
                <a:lnTo>
                  <a:pt x="11684440" y="642287"/>
                </a:lnTo>
                <a:lnTo>
                  <a:pt x="11710426" y="642287"/>
                </a:lnTo>
                <a:lnTo>
                  <a:pt x="11755075" y="436209"/>
                </a:lnTo>
                <a:lnTo>
                  <a:pt x="11719325" y="436209"/>
                </a:lnTo>
                <a:lnTo>
                  <a:pt x="11643964" y="550942"/>
                </a:lnTo>
                <a:lnTo>
                  <a:pt x="11617820" y="436209"/>
                </a:lnTo>
                <a:close/>
                <a:moveTo>
                  <a:pt x="10733819" y="432508"/>
                </a:moveTo>
                <a:cubicBezTo>
                  <a:pt x="10715865" y="432508"/>
                  <a:pt x="10699643" y="435973"/>
                  <a:pt x="10685075" y="443061"/>
                </a:cubicBezTo>
                <a:cubicBezTo>
                  <a:pt x="10670507" y="450147"/>
                  <a:pt x="10658301" y="459754"/>
                  <a:pt x="10648300" y="471960"/>
                </a:cubicBezTo>
                <a:cubicBezTo>
                  <a:pt x="10638221" y="484323"/>
                  <a:pt x="10630504" y="498655"/>
                  <a:pt x="10625149" y="515113"/>
                </a:cubicBezTo>
                <a:cubicBezTo>
                  <a:pt x="10619795" y="531570"/>
                  <a:pt x="10617117" y="549289"/>
                  <a:pt x="10617117" y="568267"/>
                </a:cubicBezTo>
                <a:cubicBezTo>
                  <a:pt x="10617117" y="593072"/>
                  <a:pt x="10624125" y="612207"/>
                  <a:pt x="10638064" y="625752"/>
                </a:cubicBezTo>
                <a:cubicBezTo>
                  <a:pt x="10652002" y="639295"/>
                  <a:pt x="10671294" y="646068"/>
                  <a:pt x="10695784" y="646068"/>
                </a:cubicBezTo>
                <a:lnTo>
                  <a:pt x="10695784" y="646146"/>
                </a:lnTo>
                <a:cubicBezTo>
                  <a:pt x="10709171" y="646146"/>
                  <a:pt x="10721770" y="644178"/>
                  <a:pt x="10733582" y="640240"/>
                </a:cubicBezTo>
                <a:cubicBezTo>
                  <a:pt x="10745473" y="636303"/>
                  <a:pt x="10755867" y="631893"/>
                  <a:pt x="10765002" y="627012"/>
                </a:cubicBezTo>
                <a:lnTo>
                  <a:pt x="10771144" y="595198"/>
                </a:lnTo>
                <a:lnTo>
                  <a:pt x="10769332" y="595198"/>
                </a:lnTo>
                <a:cubicBezTo>
                  <a:pt x="10766104" y="597875"/>
                  <a:pt x="10762246" y="600788"/>
                  <a:pt x="10757757" y="603938"/>
                </a:cubicBezTo>
                <a:cubicBezTo>
                  <a:pt x="10753268" y="607088"/>
                  <a:pt x="10748150" y="610081"/>
                  <a:pt x="10742559" y="612994"/>
                </a:cubicBezTo>
                <a:cubicBezTo>
                  <a:pt x="10736496" y="616066"/>
                  <a:pt x="10729724" y="618585"/>
                  <a:pt x="10722321" y="620554"/>
                </a:cubicBezTo>
                <a:cubicBezTo>
                  <a:pt x="10714920" y="622522"/>
                  <a:pt x="10707045" y="623546"/>
                  <a:pt x="10698856" y="623546"/>
                </a:cubicBezTo>
                <a:cubicBezTo>
                  <a:pt x="10681374" y="623546"/>
                  <a:pt x="10667987" y="618271"/>
                  <a:pt x="10658695" y="607718"/>
                </a:cubicBezTo>
                <a:cubicBezTo>
                  <a:pt x="10649403" y="597087"/>
                  <a:pt x="10644757" y="582362"/>
                  <a:pt x="10644757" y="563305"/>
                </a:cubicBezTo>
                <a:cubicBezTo>
                  <a:pt x="10644757" y="548108"/>
                  <a:pt x="10646804" y="533697"/>
                  <a:pt x="10650978" y="520231"/>
                </a:cubicBezTo>
                <a:cubicBezTo>
                  <a:pt x="10655151" y="506766"/>
                  <a:pt x="10660900" y="495347"/>
                  <a:pt x="10668144" y="485898"/>
                </a:cubicBezTo>
                <a:cubicBezTo>
                  <a:pt x="10675625" y="476134"/>
                  <a:pt x="10684366" y="468653"/>
                  <a:pt x="10694524" y="463219"/>
                </a:cubicBezTo>
                <a:cubicBezTo>
                  <a:pt x="10704682" y="457786"/>
                  <a:pt x="10715785" y="455109"/>
                  <a:pt x="10727913" y="455109"/>
                </a:cubicBezTo>
                <a:cubicBezTo>
                  <a:pt x="10735866" y="455109"/>
                  <a:pt x="10743110" y="455974"/>
                  <a:pt x="10749725" y="457786"/>
                </a:cubicBezTo>
                <a:cubicBezTo>
                  <a:pt x="10756261" y="459597"/>
                  <a:pt x="10761931" y="461802"/>
                  <a:pt x="10766734" y="464479"/>
                </a:cubicBezTo>
                <a:cubicBezTo>
                  <a:pt x="10772562" y="467629"/>
                  <a:pt x="10776892" y="470543"/>
                  <a:pt x="10779806" y="473141"/>
                </a:cubicBezTo>
                <a:cubicBezTo>
                  <a:pt x="10782720" y="475740"/>
                  <a:pt x="10785633" y="478575"/>
                  <a:pt x="10788468" y="481646"/>
                </a:cubicBezTo>
                <a:lnTo>
                  <a:pt x="10790436" y="481646"/>
                </a:lnTo>
                <a:lnTo>
                  <a:pt x="10796264" y="450619"/>
                </a:lnTo>
                <a:cubicBezTo>
                  <a:pt x="10785711" y="444321"/>
                  <a:pt x="10775553" y="439753"/>
                  <a:pt x="10765553" y="436839"/>
                </a:cubicBezTo>
                <a:cubicBezTo>
                  <a:pt x="10755552" y="433926"/>
                  <a:pt x="10745000" y="432508"/>
                  <a:pt x="10733819" y="432508"/>
                </a:cubicBezTo>
                <a:close/>
                <a:moveTo>
                  <a:pt x="10159840" y="432351"/>
                </a:moveTo>
                <a:cubicBezTo>
                  <a:pt x="10135035" y="432351"/>
                  <a:pt x="10114797" y="438887"/>
                  <a:pt x="10099127" y="451958"/>
                </a:cubicBezTo>
                <a:cubicBezTo>
                  <a:pt x="10083457" y="465030"/>
                  <a:pt x="10075661" y="481331"/>
                  <a:pt x="10075661" y="501017"/>
                </a:cubicBezTo>
                <a:cubicBezTo>
                  <a:pt x="10075661" y="512671"/>
                  <a:pt x="10079362" y="522357"/>
                  <a:pt x="10086842" y="530232"/>
                </a:cubicBezTo>
                <a:cubicBezTo>
                  <a:pt x="10094245" y="538107"/>
                  <a:pt x="10104796" y="543618"/>
                  <a:pt x="10118420" y="546848"/>
                </a:cubicBezTo>
                <a:cubicBezTo>
                  <a:pt x="10125507" y="548580"/>
                  <a:pt x="10132909" y="550154"/>
                  <a:pt x="10140626" y="551729"/>
                </a:cubicBezTo>
                <a:cubicBezTo>
                  <a:pt x="10148343" y="553304"/>
                  <a:pt x="10155037" y="554879"/>
                  <a:pt x="10160706" y="556533"/>
                </a:cubicBezTo>
                <a:cubicBezTo>
                  <a:pt x="10167478" y="558580"/>
                  <a:pt x="10172597" y="561730"/>
                  <a:pt x="10176140" y="565982"/>
                </a:cubicBezTo>
                <a:cubicBezTo>
                  <a:pt x="10179684" y="570235"/>
                  <a:pt x="10181417" y="575511"/>
                  <a:pt x="10181417" y="581889"/>
                </a:cubicBezTo>
                <a:cubicBezTo>
                  <a:pt x="10181417" y="594016"/>
                  <a:pt x="10176455" y="603938"/>
                  <a:pt x="10166612" y="611733"/>
                </a:cubicBezTo>
                <a:cubicBezTo>
                  <a:pt x="10156769" y="619529"/>
                  <a:pt x="10142674" y="623467"/>
                  <a:pt x="10124168" y="623467"/>
                </a:cubicBezTo>
                <a:cubicBezTo>
                  <a:pt x="10112907" y="623467"/>
                  <a:pt x="10101253" y="621262"/>
                  <a:pt x="10089126" y="616773"/>
                </a:cubicBezTo>
                <a:cubicBezTo>
                  <a:pt x="10076999" y="612285"/>
                  <a:pt x="10066841" y="605907"/>
                  <a:pt x="10058494" y="597481"/>
                </a:cubicBezTo>
                <a:lnTo>
                  <a:pt x="10056683" y="597481"/>
                </a:lnTo>
                <a:lnTo>
                  <a:pt x="10050462" y="628900"/>
                </a:lnTo>
                <a:cubicBezTo>
                  <a:pt x="10061408" y="634649"/>
                  <a:pt x="10072589" y="638980"/>
                  <a:pt x="10083929" y="641815"/>
                </a:cubicBezTo>
                <a:cubicBezTo>
                  <a:pt x="10095268" y="644650"/>
                  <a:pt x="10107238" y="646067"/>
                  <a:pt x="10119837" y="646067"/>
                </a:cubicBezTo>
                <a:lnTo>
                  <a:pt x="10119758" y="645909"/>
                </a:lnTo>
                <a:cubicBezTo>
                  <a:pt x="10134326" y="645909"/>
                  <a:pt x="10147004" y="643941"/>
                  <a:pt x="10157713" y="640083"/>
                </a:cubicBezTo>
                <a:cubicBezTo>
                  <a:pt x="10168424" y="636224"/>
                  <a:pt x="10177794" y="630869"/>
                  <a:pt x="10185748" y="624018"/>
                </a:cubicBezTo>
                <a:cubicBezTo>
                  <a:pt x="10193150" y="617639"/>
                  <a:pt x="10198976" y="610001"/>
                  <a:pt x="10203150" y="601024"/>
                </a:cubicBezTo>
                <a:cubicBezTo>
                  <a:pt x="10207324" y="592047"/>
                  <a:pt x="10209372" y="583071"/>
                  <a:pt x="10209372" y="574015"/>
                </a:cubicBezTo>
                <a:cubicBezTo>
                  <a:pt x="10209372" y="563226"/>
                  <a:pt x="10206221" y="554249"/>
                  <a:pt x="10199843" y="547162"/>
                </a:cubicBezTo>
                <a:cubicBezTo>
                  <a:pt x="10193465" y="540075"/>
                  <a:pt x="10184094" y="534720"/>
                  <a:pt x="10171809" y="531098"/>
                </a:cubicBezTo>
                <a:cubicBezTo>
                  <a:pt x="10165588" y="529366"/>
                  <a:pt x="10157871" y="527476"/>
                  <a:pt x="10148658" y="525507"/>
                </a:cubicBezTo>
                <a:cubicBezTo>
                  <a:pt x="10139444" y="523538"/>
                  <a:pt x="10132043" y="521884"/>
                  <a:pt x="10126531" y="520467"/>
                </a:cubicBezTo>
                <a:cubicBezTo>
                  <a:pt x="10117790" y="518183"/>
                  <a:pt x="10111805" y="514718"/>
                  <a:pt x="10108419" y="510073"/>
                </a:cubicBezTo>
                <a:cubicBezTo>
                  <a:pt x="10105033" y="505427"/>
                  <a:pt x="10103379" y="500072"/>
                  <a:pt x="10103379" y="494009"/>
                </a:cubicBezTo>
                <a:cubicBezTo>
                  <a:pt x="10103379" y="482669"/>
                  <a:pt x="10108104" y="473298"/>
                  <a:pt x="10117475" y="465896"/>
                </a:cubicBezTo>
                <a:cubicBezTo>
                  <a:pt x="10126924" y="458494"/>
                  <a:pt x="10139524" y="454793"/>
                  <a:pt x="10155273" y="454793"/>
                </a:cubicBezTo>
                <a:cubicBezTo>
                  <a:pt x="10167872" y="454793"/>
                  <a:pt x="10179842" y="456998"/>
                  <a:pt x="10191260" y="461329"/>
                </a:cubicBezTo>
                <a:cubicBezTo>
                  <a:pt x="10202678" y="465660"/>
                  <a:pt x="10211497" y="470857"/>
                  <a:pt x="10217640" y="476842"/>
                </a:cubicBezTo>
                <a:lnTo>
                  <a:pt x="10219450" y="476842"/>
                </a:lnTo>
                <a:lnTo>
                  <a:pt x="10225278" y="447391"/>
                </a:lnTo>
                <a:cubicBezTo>
                  <a:pt x="10217246" y="443375"/>
                  <a:pt x="10207717" y="439832"/>
                  <a:pt x="10196693" y="436839"/>
                </a:cubicBezTo>
                <a:cubicBezTo>
                  <a:pt x="10185668" y="433847"/>
                  <a:pt x="10173384" y="432351"/>
                  <a:pt x="10159840" y="432351"/>
                </a:cubicBezTo>
                <a:close/>
                <a:moveTo>
                  <a:pt x="10519630" y="431799"/>
                </a:moveTo>
                <a:cubicBezTo>
                  <a:pt x="10502778" y="431799"/>
                  <a:pt x="10487344" y="435579"/>
                  <a:pt x="10473249" y="442981"/>
                </a:cubicBezTo>
                <a:cubicBezTo>
                  <a:pt x="10459153" y="450383"/>
                  <a:pt x="10447341" y="460305"/>
                  <a:pt x="10437813" y="472669"/>
                </a:cubicBezTo>
                <a:cubicBezTo>
                  <a:pt x="10427970" y="485425"/>
                  <a:pt x="10420489" y="499994"/>
                  <a:pt x="10415292" y="516372"/>
                </a:cubicBezTo>
                <a:cubicBezTo>
                  <a:pt x="10410094" y="532752"/>
                  <a:pt x="10407496" y="550312"/>
                  <a:pt x="10407496" y="569133"/>
                </a:cubicBezTo>
                <a:cubicBezTo>
                  <a:pt x="10407496" y="593858"/>
                  <a:pt x="10414032" y="612915"/>
                  <a:pt x="10427025" y="626381"/>
                </a:cubicBezTo>
                <a:cubicBezTo>
                  <a:pt x="10440018" y="639846"/>
                  <a:pt x="10458050" y="646540"/>
                  <a:pt x="10481124" y="646540"/>
                </a:cubicBezTo>
                <a:cubicBezTo>
                  <a:pt x="10498526" y="646540"/>
                  <a:pt x="10514118" y="642760"/>
                  <a:pt x="10528056" y="635358"/>
                </a:cubicBezTo>
                <a:cubicBezTo>
                  <a:pt x="10541994" y="627956"/>
                  <a:pt x="10553806" y="617719"/>
                  <a:pt x="10563728" y="604726"/>
                </a:cubicBezTo>
                <a:cubicBezTo>
                  <a:pt x="10573335" y="592126"/>
                  <a:pt x="10580659" y="577480"/>
                  <a:pt x="10585777" y="560864"/>
                </a:cubicBezTo>
                <a:cubicBezTo>
                  <a:pt x="10590895" y="544249"/>
                  <a:pt x="10593415" y="527003"/>
                  <a:pt x="10593415" y="509128"/>
                </a:cubicBezTo>
                <a:lnTo>
                  <a:pt x="10593336" y="509049"/>
                </a:lnTo>
                <a:cubicBezTo>
                  <a:pt x="10593336" y="484245"/>
                  <a:pt x="10586800" y="465109"/>
                  <a:pt x="10573729" y="451801"/>
                </a:cubicBezTo>
                <a:cubicBezTo>
                  <a:pt x="10560657" y="438493"/>
                  <a:pt x="10542624" y="431799"/>
                  <a:pt x="10519630" y="431799"/>
                </a:cubicBezTo>
                <a:close/>
                <a:moveTo>
                  <a:pt x="11300160" y="431799"/>
                </a:moveTo>
                <a:cubicBezTo>
                  <a:pt x="11283308" y="431799"/>
                  <a:pt x="11267874" y="435579"/>
                  <a:pt x="11253779" y="442981"/>
                </a:cubicBezTo>
                <a:cubicBezTo>
                  <a:pt x="11239683" y="450383"/>
                  <a:pt x="11227871" y="460305"/>
                  <a:pt x="11218343" y="472668"/>
                </a:cubicBezTo>
                <a:cubicBezTo>
                  <a:pt x="11208500" y="485425"/>
                  <a:pt x="11201019" y="499994"/>
                  <a:pt x="11195822" y="516372"/>
                </a:cubicBezTo>
                <a:cubicBezTo>
                  <a:pt x="11190624" y="532752"/>
                  <a:pt x="11188026" y="550312"/>
                  <a:pt x="11188026" y="569132"/>
                </a:cubicBezTo>
                <a:cubicBezTo>
                  <a:pt x="11188026" y="593858"/>
                  <a:pt x="11194562" y="612915"/>
                  <a:pt x="11207555" y="626381"/>
                </a:cubicBezTo>
                <a:cubicBezTo>
                  <a:pt x="11220548" y="639846"/>
                  <a:pt x="11238580" y="646540"/>
                  <a:pt x="11261654" y="646540"/>
                </a:cubicBezTo>
                <a:cubicBezTo>
                  <a:pt x="11279056" y="646540"/>
                  <a:pt x="11294648" y="642760"/>
                  <a:pt x="11308586" y="635357"/>
                </a:cubicBezTo>
                <a:cubicBezTo>
                  <a:pt x="11322524" y="627956"/>
                  <a:pt x="11334336" y="617718"/>
                  <a:pt x="11344258" y="604725"/>
                </a:cubicBezTo>
                <a:cubicBezTo>
                  <a:pt x="11353865" y="592126"/>
                  <a:pt x="11361267" y="577480"/>
                  <a:pt x="11366307" y="560864"/>
                </a:cubicBezTo>
                <a:cubicBezTo>
                  <a:pt x="11371425" y="544248"/>
                  <a:pt x="11373945" y="527003"/>
                  <a:pt x="11373945" y="509128"/>
                </a:cubicBezTo>
                <a:lnTo>
                  <a:pt x="11373866" y="509049"/>
                </a:lnTo>
                <a:cubicBezTo>
                  <a:pt x="11373866" y="484244"/>
                  <a:pt x="11367330" y="465109"/>
                  <a:pt x="11354259" y="451801"/>
                </a:cubicBezTo>
                <a:cubicBezTo>
                  <a:pt x="11341187" y="438492"/>
                  <a:pt x="11323154" y="431799"/>
                  <a:pt x="11300160" y="431799"/>
                </a:cubicBezTo>
                <a:close/>
                <a:moveTo>
                  <a:pt x="0" y="0"/>
                </a:moveTo>
                <a:lnTo>
                  <a:pt x="12191997" y="0"/>
                </a:lnTo>
                <a:lnTo>
                  <a:pt x="12191997" y="6857998"/>
                </a:lnTo>
                <a:lnTo>
                  <a:pt x="0" y="6857998"/>
                </a:lnTo>
                <a:close/>
              </a:path>
            </a:pathLst>
          </a:custGeom>
          <a:solidFill>
            <a:schemeClr val="tx2"/>
          </a:solidFill>
        </p:spPr>
        <p:txBody>
          <a:bodyPr wrap="square" lIns="72000">
            <a:noAutofit/>
          </a:bodyPr>
          <a:lstStyle>
            <a:lvl1pPr marL="0" indent="0">
              <a:buNone/>
              <a:defRPr sz="1800">
                <a:solidFill>
                  <a:schemeClr val="bg2"/>
                </a:solidFill>
              </a:defRPr>
            </a:lvl1pPr>
          </a:lstStyle>
          <a:p>
            <a:r>
              <a:rPr lang="sv-SE" dirty="0"/>
              <a:t>Klicka på bildplatshållaren. Gå sedan till Infoga &gt; Bilder &gt; Den här enheten</a:t>
            </a:r>
            <a:br>
              <a:rPr lang="sv-SE" dirty="0"/>
            </a:br>
            <a:r>
              <a:rPr lang="sv-SE" dirty="0"/>
              <a:t>Bilden behöver vara mörk för att rubrik ska vara läsbar.</a:t>
            </a:r>
          </a:p>
        </p:txBody>
      </p:sp>
      <p:sp>
        <p:nvSpPr>
          <p:cNvPr id="2" name="Rubrik 1">
            <a:extLst>
              <a:ext uri="{FF2B5EF4-FFF2-40B4-BE49-F238E27FC236}">
                <a16:creationId xmlns:a16="http://schemas.microsoft.com/office/drawing/2014/main" id="{A258EC79-F416-4E3D-A67E-4A13E8004581}"/>
              </a:ext>
            </a:extLst>
          </p:cNvPr>
          <p:cNvSpPr>
            <a:spLocks noGrp="1"/>
          </p:cNvSpPr>
          <p:nvPr>
            <p:ph type="ctrTitle"/>
          </p:nvPr>
        </p:nvSpPr>
        <p:spPr>
          <a:xfrm>
            <a:off x="431800" y="2879725"/>
            <a:ext cx="10351770" cy="2008981"/>
          </a:xfrm>
        </p:spPr>
        <p:txBody>
          <a:bodyPr anchor="b"/>
          <a:lstStyle>
            <a:lvl1pPr algn="l">
              <a:defRPr sz="6000">
                <a:solidFill>
                  <a:schemeClr val="bg2"/>
                </a:solidFill>
              </a:defRPr>
            </a:lvl1pPr>
          </a:lstStyle>
          <a:p>
            <a:r>
              <a:rPr lang="sv-SE" dirty="0"/>
              <a:t>Klicka här för att ändra mall för rubrikformat</a:t>
            </a:r>
          </a:p>
        </p:txBody>
      </p:sp>
      <p:sp>
        <p:nvSpPr>
          <p:cNvPr id="3" name="Underrubrik 2">
            <a:extLst>
              <a:ext uri="{FF2B5EF4-FFF2-40B4-BE49-F238E27FC236}">
                <a16:creationId xmlns:a16="http://schemas.microsoft.com/office/drawing/2014/main" id="{0B04F11C-8931-4F2C-862F-B58C9926FB12}"/>
              </a:ext>
            </a:extLst>
          </p:cNvPr>
          <p:cNvSpPr>
            <a:spLocks noGrp="1"/>
          </p:cNvSpPr>
          <p:nvPr>
            <p:ph type="subTitle" idx="1"/>
          </p:nvPr>
        </p:nvSpPr>
        <p:spPr>
          <a:xfrm>
            <a:off x="444818" y="5092700"/>
            <a:ext cx="10354310" cy="1112838"/>
          </a:xfrm>
        </p:spPr>
        <p:txBody>
          <a:bodyPr/>
          <a:lstStyle>
            <a:lvl1pPr marL="0" indent="0" algn="l">
              <a:buNone/>
              <a:defRPr sz="2000">
                <a:solidFill>
                  <a:schemeClr val="bg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ändra mall för underrubrikformat</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718753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tartsida_Rubrik höger &amp; bild">
    <p:spTree>
      <p:nvGrpSpPr>
        <p:cNvPr id="1" name=""/>
        <p:cNvGrpSpPr/>
        <p:nvPr/>
      </p:nvGrpSpPr>
      <p:grpSpPr>
        <a:xfrm>
          <a:off x="0" y="0"/>
          <a:ext cx="0" cy="0"/>
          <a:chOff x="0" y="0"/>
          <a:chExt cx="0" cy="0"/>
        </a:xfrm>
      </p:grpSpPr>
      <p:sp>
        <p:nvSpPr>
          <p:cNvPr id="27" name="Platshållare för bild 26">
            <a:extLst>
              <a:ext uri="{FF2B5EF4-FFF2-40B4-BE49-F238E27FC236}">
                <a16:creationId xmlns:a16="http://schemas.microsoft.com/office/drawing/2014/main" id="{632DFDF7-05F0-134A-607C-602762CA121F}"/>
              </a:ext>
            </a:extLst>
          </p:cNvPr>
          <p:cNvSpPr>
            <a:spLocks noGrp="1"/>
          </p:cNvSpPr>
          <p:nvPr>
            <p:ph type="pic" sz="quarter" idx="13" hasCustomPrompt="1"/>
          </p:nvPr>
        </p:nvSpPr>
        <p:spPr>
          <a:xfrm>
            <a:off x="4" y="2"/>
            <a:ext cx="12191997" cy="6857998"/>
          </a:xfrm>
          <a:custGeom>
            <a:avLst/>
            <a:gdLst>
              <a:gd name="connsiteX0" fmla="*/ 10750435 w 12191997"/>
              <a:gd name="connsiteY0" fmla="*/ 714183 h 6857998"/>
              <a:gd name="connsiteX1" fmla="*/ 10750435 w 12191997"/>
              <a:gd name="connsiteY1" fmla="*/ 714262 h 6857998"/>
              <a:gd name="connsiteX2" fmla="*/ 10750418 w 12191997"/>
              <a:gd name="connsiteY2" fmla="*/ 714221 h 6857998"/>
              <a:gd name="connsiteX3" fmla="*/ 10696178 w 12191997"/>
              <a:gd name="connsiteY3" fmla="*/ 691426 h 6857998"/>
              <a:gd name="connsiteX4" fmla="*/ 10720905 w 12191997"/>
              <a:gd name="connsiteY4" fmla="*/ 691426 h 6857998"/>
              <a:gd name="connsiteX5" fmla="*/ 10742953 w 12191997"/>
              <a:gd name="connsiteY5" fmla="*/ 696622 h 6857998"/>
              <a:gd name="connsiteX6" fmla="*/ 10750418 w 12191997"/>
              <a:gd name="connsiteY6" fmla="*/ 714221 h 6857998"/>
              <a:gd name="connsiteX7" fmla="*/ 10739489 w 12191997"/>
              <a:gd name="connsiteY7" fmla="*/ 738122 h 6857998"/>
              <a:gd name="connsiteX8" fmla="*/ 10708699 w 12191997"/>
              <a:gd name="connsiteY8" fmla="*/ 746783 h 6857998"/>
              <a:gd name="connsiteX9" fmla="*/ 10684130 w 12191997"/>
              <a:gd name="connsiteY9" fmla="*/ 746783 h 6857998"/>
              <a:gd name="connsiteX10" fmla="*/ 10905091 w 12191997"/>
              <a:gd name="connsiteY10" fmla="*/ 691109 h 6857998"/>
              <a:gd name="connsiteX11" fmla="*/ 10920132 w 12191997"/>
              <a:gd name="connsiteY11" fmla="*/ 691109 h 6857998"/>
              <a:gd name="connsiteX12" fmla="*/ 10933755 w 12191997"/>
              <a:gd name="connsiteY12" fmla="*/ 691661 h 6857998"/>
              <a:gd name="connsiteX13" fmla="*/ 10944858 w 12191997"/>
              <a:gd name="connsiteY13" fmla="*/ 693787 h 6857998"/>
              <a:gd name="connsiteX14" fmla="*/ 10954387 w 12191997"/>
              <a:gd name="connsiteY14" fmla="*/ 698040 h 6857998"/>
              <a:gd name="connsiteX15" fmla="*/ 10969427 w 12191997"/>
              <a:gd name="connsiteY15" fmla="*/ 714418 h 6857998"/>
              <a:gd name="connsiteX16" fmla="*/ 10974388 w 12191997"/>
              <a:gd name="connsiteY16" fmla="*/ 738673 h 6857998"/>
              <a:gd name="connsiteX17" fmla="*/ 10974545 w 12191997"/>
              <a:gd name="connsiteY17" fmla="*/ 738751 h 6857998"/>
              <a:gd name="connsiteX18" fmla="*/ 10964466 w 12191997"/>
              <a:gd name="connsiteY18" fmla="*/ 783164 h 6857998"/>
              <a:gd name="connsiteX19" fmla="*/ 10935645 w 12191997"/>
              <a:gd name="connsiteY19" fmla="*/ 813717 h 6857998"/>
              <a:gd name="connsiteX20" fmla="*/ 10923518 w 12191997"/>
              <a:gd name="connsiteY20" fmla="*/ 818836 h 6857998"/>
              <a:gd name="connsiteX21" fmla="*/ 10911076 w 12191997"/>
              <a:gd name="connsiteY21" fmla="*/ 821041 h 6857998"/>
              <a:gd name="connsiteX22" fmla="*/ 10897138 w 12191997"/>
              <a:gd name="connsiteY22" fmla="*/ 821749 h 6857998"/>
              <a:gd name="connsiteX23" fmla="*/ 10876507 w 12191997"/>
              <a:gd name="connsiteY23" fmla="*/ 821749 h 6857998"/>
              <a:gd name="connsiteX24" fmla="*/ 11162747 w 12191997"/>
              <a:gd name="connsiteY24" fmla="*/ 687251 h 6857998"/>
              <a:gd name="connsiteX25" fmla="*/ 11191175 w 12191997"/>
              <a:gd name="connsiteY25" fmla="*/ 699772 h 6857998"/>
              <a:gd name="connsiteX26" fmla="*/ 11201096 w 12191997"/>
              <a:gd name="connsiteY26" fmla="*/ 734420 h 6857998"/>
              <a:gd name="connsiteX27" fmla="*/ 11196057 w 12191997"/>
              <a:gd name="connsiteY27" fmla="*/ 771824 h 6857998"/>
              <a:gd name="connsiteX28" fmla="*/ 11182197 w 12191997"/>
              <a:gd name="connsiteY28" fmla="*/ 800409 h 6857998"/>
              <a:gd name="connsiteX29" fmla="*/ 11182355 w 12191997"/>
              <a:gd name="connsiteY29" fmla="*/ 800645 h 6857998"/>
              <a:gd name="connsiteX30" fmla="*/ 11162196 w 12191997"/>
              <a:gd name="connsiteY30" fmla="*/ 819387 h 6857998"/>
              <a:gd name="connsiteX31" fmla="*/ 11138100 w 12191997"/>
              <a:gd name="connsiteY31" fmla="*/ 825923 h 6857998"/>
              <a:gd name="connsiteX32" fmla="*/ 11109830 w 12191997"/>
              <a:gd name="connsiteY32" fmla="*/ 813875 h 6857998"/>
              <a:gd name="connsiteX33" fmla="*/ 11099593 w 12191997"/>
              <a:gd name="connsiteY33" fmla="*/ 778125 h 6857998"/>
              <a:gd name="connsiteX34" fmla="*/ 11105026 w 12191997"/>
              <a:gd name="connsiteY34" fmla="*/ 739697 h 6857998"/>
              <a:gd name="connsiteX35" fmla="*/ 11119437 w 12191997"/>
              <a:gd name="connsiteY35" fmla="*/ 711112 h 6857998"/>
              <a:gd name="connsiteX36" fmla="*/ 11139675 w 12191997"/>
              <a:gd name="connsiteY36" fmla="*/ 693158 h 6857998"/>
              <a:gd name="connsiteX37" fmla="*/ 11162747 w 12191997"/>
              <a:gd name="connsiteY37" fmla="*/ 687251 h 6857998"/>
              <a:gd name="connsiteX38" fmla="*/ 10506636 w 12191997"/>
              <a:gd name="connsiteY38" fmla="*/ 687251 h 6857998"/>
              <a:gd name="connsiteX39" fmla="*/ 10535064 w 12191997"/>
              <a:gd name="connsiteY39" fmla="*/ 699772 h 6857998"/>
              <a:gd name="connsiteX40" fmla="*/ 10544985 w 12191997"/>
              <a:gd name="connsiteY40" fmla="*/ 734420 h 6857998"/>
              <a:gd name="connsiteX41" fmla="*/ 10539946 w 12191997"/>
              <a:gd name="connsiteY41" fmla="*/ 771824 h 6857998"/>
              <a:gd name="connsiteX42" fmla="*/ 10526086 w 12191997"/>
              <a:gd name="connsiteY42" fmla="*/ 800409 h 6857998"/>
              <a:gd name="connsiteX43" fmla="*/ 10526244 w 12191997"/>
              <a:gd name="connsiteY43" fmla="*/ 800645 h 6857998"/>
              <a:gd name="connsiteX44" fmla="*/ 10506085 w 12191997"/>
              <a:gd name="connsiteY44" fmla="*/ 819386 h 6857998"/>
              <a:gd name="connsiteX45" fmla="*/ 10481989 w 12191997"/>
              <a:gd name="connsiteY45" fmla="*/ 825922 h 6857998"/>
              <a:gd name="connsiteX46" fmla="*/ 10453719 w 12191997"/>
              <a:gd name="connsiteY46" fmla="*/ 813875 h 6857998"/>
              <a:gd name="connsiteX47" fmla="*/ 10443482 w 12191997"/>
              <a:gd name="connsiteY47" fmla="*/ 778124 h 6857998"/>
              <a:gd name="connsiteX48" fmla="*/ 10448915 w 12191997"/>
              <a:gd name="connsiteY48" fmla="*/ 739696 h 6857998"/>
              <a:gd name="connsiteX49" fmla="*/ 10463326 w 12191997"/>
              <a:gd name="connsiteY49" fmla="*/ 711111 h 6857998"/>
              <a:gd name="connsiteX50" fmla="*/ 10483564 w 12191997"/>
              <a:gd name="connsiteY50" fmla="*/ 693157 h 6857998"/>
              <a:gd name="connsiteX51" fmla="*/ 10506636 w 12191997"/>
              <a:gd name="connsiteY51" fmla="*/ 687251 h 6857998"/>
              <a:gd name="connsiteX52" fmla="*/ 10862805 w 12191997"/>
              <a:gd name="connsiteY52" fmla="*/ 653469 h 6857998"/>
              <a:gd name="connsiteX53" fmla="*/ 10818077 w 12191997"/>
              <a:gd name="connsiteY53" fmla="*/ 859547 h 6857998"/>
              <a:gd name="connsiteX54" fmla="*/ 10888161 w 12191997"/>
              <a:gd name="connsiteY54" fmla="*/ 859547 h 6857998"/>
              <a:gd name="connsiteX55" fmla="*/ 10930841 w 12191997"/>
              <a:gd name="connsiteY55" fmla="*/ 856397 h 6857998"/>
              <a:gd name="connsiteX56" fmla="*/ 10965017 w 12191997"/>
              <a:gd name="connsiteY56" fmla="*/ 843877 h 6857998"/>
              <a:gd name="connsiteX57" fmla="*/ 11009351 w 12191997"/>
              <a:gd name="connsiteY57" fmla="*/ 798440 h 6857998"/>
              <a:gd name="connsiteX58" fmla="*/ 11026675 w 12191997"/>
              <a:gd name="connsiteY58" fmla="*/ 733790 h 6857998"/>
              <a:gd name="connsiteX59" fmla="*/ 11026833 w 12191997"/>
              <a:gd name="connsiteY59" fmla="*/ 733869 h 6857998"/>
              <a:gd name="connsiteX60" fmla="*/ 11019352 w 12191997"/>
              <a:gd name="connsiteY60" fmla="*/ 696543 h 6857998"/>
              <a:gd name="connsiteX61" fmla="*/ 10997539 w 12191997"/>
              <a:gd name="connsiteY61" fmla="*/ 670321 h 6857998"/>
              <a:gd name="connsiteX62" fmla="*/ 10970214 w 12191997"/>
              <a:gd name="connsiteY62" fmla="*/ 658037 h 6857998"/>
              <a:gd name="connsiteX63" fmla="*/ 10925565 w 12191997"/>
              <a:gd name="connsiteY63" fmla="*/ 653469 h 6857998"/>
              <a:gd name="connsiteX64" fmla="*/ 11480567 w 12191997"/>
              <a:gd name="connsiteY64" fmla="*/ 653391 h 6857998"/>
              <a:gd name="connsiteX65" fmla="*/ 11471984 w 12191997"/>
              <a:gd name="connsiteY65" fmla="*/ 693237 h 6857998"/>
              <a:gd name="connsiteX66" fmla="*/ 11532382 w 12191997"/>
              <a:gd name="connsiteY66" fmla="*/ 693237 h 6857998"/>
              <a:gd name="connsiteX67" fmla="*/ 11496316 w 12191997"/>
              <a:gd name="connsiteY67" fmla="*/ 859469 h 6857998"/>
              <a:gd name="connsiteX68" fmla="*/ 11546557 w 12191997"/>
              <a:gd name="connsiteY68" fmla="*/ 859469 h 6857998"/>
              <a:gd name="connsiteX69" fmla="*/ 11582622 w 12191997"/>
              <a:gd name="connsiteY69" fmla="*/ 693237 h 6857998"/>
              <a:gd name="connsiteX70" fmla="*/ 11642942 w 12191997"/>
              <a:gd name="connsiteY70" fmla="*/ 693237 h 6857998"/>
              <a:gd name="connsiteX71" fmla="*/ 11651525 w 12191997"/>
              <a:gd name="connsiteY71" fmla="*/ 653391 h 6857998"/>
              <a:gd name="connsiteX72" fmla="*/ 10654443 w 12191997"/>
              <a:gd name="connsiteY72" fmla="*/ 653391 h 6857998"/>
              <a:gd name="connsiteX73" fmla="*/ 10609715 w 12191997"/>
              <a:gd name="connsiteY73" fmla="*/ 859469 h 6857998"/>
              <a:gd name="connsiteX74" fmla="*/ 10659640 w 12191997"/>
              <a:gd name="connsiteY74" fmla="*/ 859469 h 6857998"/>
              <a:gd name="connsiteX75" fmla="*/ 10676098 w 12191997"/>
              <a:gd name="connsiteY75" fmla="*/ 783873 h 6857998"/>
              <a:gd name="connsiteX76" fmla="*/ 10704132 w 12191997"/>
              <a:gd name="connsiteY76" fmla="*/ 783873 h 6857998"/>
              <a:gd name="connsiteX77" fmla="*/ 10740591 w 12191997"/>
              <a:gd name="connsiteY77" fmla="*/ 859469 h 6857998"/>
              <a:gd name="connsiteX78" fmla="*/ 10796343 w 12191997"/>
              <a:gd name="connsiteY78" fmla="*/ 859469 h 6857998"/>
              <a:gd name="connsiteX79" fmla="*/ 10751537 w 12191997"/>
              <a:gd name="connsiteY79" fmla="*/ 772377 h 6857998"/>
              <a:gd name="connsiteX80" fmla="*/ 10790043 w 12191997"/>
              <a:gd name="connsiteY80" fmla="*/ 746941 h 6857998"/>
              <a:gd name="connsiteX81" fmla="*/ 10804217 w 12191997"/>
              <a:gd name="connsiteY81" fmla="*/ 705285 h 6857998"/>
              <a:gd name="connsiteX82" fmla="*/ 10804297 w 12191997"/>
              <a:gd name="connsiteY82" fmla="*/ 705363 h 6857998"/>
              <a:gd name="connsiteX83" fmla="*/ 10784925 w 12191997"/>
              <a:gd name="connsiteY83" fmla="*/ 666227 h 6857998"/>
              <a:gd name="connsiteX84" fmla="*/ 10730039 w 12191997"/>
              <a:gd name="connsiteY84" fmla="*/ 653391 h 6857998"/>
              <a:gd name="connsiteX85" fmla="*/ 10202284 w 12191997"/>
              <a:gd name="connsiteY85" fmla="*/ 653391 h 6857998"/>
              <a:gd name="connsiteX86" fmla="*/ 10157556 w 12191997"/>
              <a:gd name="connsiteY86" fmla="*/ 859469 h 6857998"/>
              <a:gd name="connsiteX87" fmla="*/ 10203622 w 12191997"/>
              <a:gd name="connsiteY87" fmla="*/ 859469 h 6857998"/>
              <a:gd name="connsiteX88" fmla="*/ 10234569 w 12191997"/>
              <a:gd name="connsiteY88" fmla="*/ 716781 h 6857998"/>
              <a:gd name="connsiteX89" fmla="*/ 10291424 w 12191997"/>
              <a:gd name="connsiteY89" fmla="*/ 859469 h 6857998"/>
              <a:gd name="connsiteX90" fmla="*/ 10334183 w 12191997"/>
              <a:gd name="connsiteY90" fmla="*/ 859469 h 6857998"/>
              <a:gd name="connsiteX91" fmla="*/ 10334262 w 12191997"/>
              <a:gd name="connsiteY91" fmla="*/ 859469 h 6857998"/>
              <a:gd name="connsiteX92" fmla="*/ 10378911 w 12191997"/>
              <a:gd name="connsiteY92" fmla="*/ 653391 h 6857998"/>
              <a:gd name="connsiteX93" fmla="*/ 10332687 w 12191997"/>
              <a:gd name="connsiteY93" fmla="*/ 653391 h 6857998"/>
              <a:gd name="connsiteX94" fmla="*/ 10306937 w 12191997"/>
              <a:gd name="connsiteY94" fmla="*/ 772691 h 6857998"/>
              <a:gd name="connsiteX95" fmla="*/ 10258193 w 12191997"/>
              <a:gd name="connsiteY95" fmla="*/ 653391 h 6857998"/>
              <a:gd name="connsiteX96" fmla="*/ 11379458 w 12191997"/>
              <a:gd name="connsiteY96" fmla="*/ 649768 h 6857998"/>
              <a:gd name="connsiteX97" fmla="*/ 11309137 w 12191997"/>
              <a:gd name="connsiteY97" fmla="*/ 668274 h 6857998"/>
              <a:gd name="connsiteX98" fmla="*/ 11283466 w 12191997"/>
              <a:gd name="connsiteY98" fmla="*/ 717726 h 6857998"/>
              <a:gd name="connsiteX99" fmla="*/ 11287561 w 12191997"/>
              <a:gd name="connsiteY99" fmla="*/ 738909 h 6857998"/>
              <a:gd name="connsiteX100" fmla="*/ 11299609 w 12191997"/>
              <a:gd name="connsiteY100" fmla="*/ 754580 h 6857998"/>
              <a:gd name="connsiteX101" fmla="*/ 11318823 w 12191997"/>
              <a:gd name="connsiteY101" fmla="*/ 766076 h 6857998"/>
              <a:gd name="connsiteX102" fmla="*/ 11344258 w 12191997"/>
              <a:gd name="connsiteY102" fmla="*/ 775054 h 6857998"/>
              <a:gd name="connsiteX103" fmla="*/ 11365283 w 12191997"/>
              <a:gd name="connsiteY103" fmla="*/ 781905 h 6857998"/>
              <a:gd name="connsiteX104" fmla="*/ 11378119 w 12191997"/>
              <a:gd name="connsiteY104" fmla="*/ 787889 h 6857998"/>
              <a:gd name="connsiteX105" fmla="*/ 11384419 w 12191997"/>
              <a:gd name="connsiteY105" fmla="*/ 794031 h 6857998"/>
              <a:gd name="connsiteX106" fmla="*/ 11386072 w 12191997"/>
              <a:gd name="connsiteY106" fmla="*/ 801433 h 6857998"/>
              <a:gd name="connsiteX107" fmla="*/ 11376071 w 12191997"/>
              <a:gd name="connsiteY107" fmla="*/ 819072 h 6857998"/>
              <a:gd name="connsiteX108" fmla="*/ 11344730 w 12191997"/>
              <a:gd name="connsiteY108" fmla="*/ 825215 h 6857998"/>
              <a:gd name="connsiteX109" fmla="*/ 11305830 w 12191997"/>
              <a:gd name="connsiteY109" fmla="*/ 818048 h 6857998"/>
              <a:gd name="connsiteX110" fmla="*/ 11274331 w 12191997"/>
              <a:gd name="connsiteY110" fmla="*/ 797890 h 6857998"/>
              <a:gd name="connsiteX111" fmla="*/ 11268898 w 12191997"/>
              <a:gd name="connsiteY111" fmla="*/ 797890 h 6857998"/>
              <a:gd name="connsiteX112" fmla="*/ 11258897 w 12191997"/>
              <a:gd name="connsiteY112" fmla="*/ 847342 h 6857998"/>
              <a:gd name="connsiteX113" fmla="*/ 11292522 w 12191997"/>
              <a:gd name="connsiteY113" fmla="*/ 858681 h 6857998"/>
              <a:gd name="connsiteX114" fmla="*/ 11336855 w 12191997"/>
              <a:gd name="connsiteY114" fmla="*/ 863249 h 6857998"/>
              <a:gd name="connsiteX115" fmla="*/ 11336855 w 12191997"/>
              <a:gd name="connsiteY115" fmla="*/ 863171 h 6857998"/>
              <a:gd name="connsiteX116" fmla="*/ 11376938 w 12191997"/>
              <a:gd name="connsiteY116" fmla="*/ 858997 h 6857998"/>
              <a:gd name="connsiteX117" fmla="*/ 11408515 w 12191997"/>
              <a:gd name="connsiteY117" fmla="*/ 845846 h 6857998"/>
              <a:gd name="connsiteX118" fmla="*/ 11429304 w 12191997"/>
              <a:gd name="connsiteY118" fmla="*/ 823876 h 6857998"/>
              <a:gd name="connsiteX119" fmla="*/ 11436863 w 12191997"/>
              <a:gd name="connsiteY119" fmla="*/ 792456 h 6857998"/>
              <a:gd name="connsiteX120" fmla="*/ 11422925 w 12191997"/>
              <a:gd name="connsiteY120" fmla="*/ 758674 h 6857998"/>
              <a:gd name="connsiteX121" fmla="*/ 11376465 w 12191997"/>
              <a:gd name="connsiteY121" fmla="*/ 736941 h 6857998"/>
              <a:gd name="connsiteX122" fmla="*/ 11355361 w 12191997"/>
              <a:gd name="connsiteY122" fmla="*/ 730247 h 6857998"/>
              <a:gd name="connsiteX123" fmla="*/ 11342211 w 12191997"/>
              <a:gd name="connsiteY123" fmla="*/ 724262 h 6857998"/>
              <a:gd name="connsiteX124" fmla="*/ 11335832 w 12191997"/>
              <a:gd name="connsiteY124" fmla="*/ 718042 h 6857998"/>
              <a:gd name="connsiteX125" fmla="*/ 11334257 w 12191997"/>
              <a:gd name="connsiteY125" fmla="*/ 710009 h 6857998"/>
              <a:gd name="connsiteX126" fmla="*/ 11344809 w 12191997"/>
              <a:gd name="connsiteY126" fmla="*/ 693630 h 6857998"/>
              <a:gd name="connsiteX127" fmla="*/ 11374575 w 12191997"/>
              <a:gd name="connsiteY127" fmla="*/ 687724 h 6857998"/>
              <a:gd name="connsiteX128" fmla="*/ 11410798 w 12191997"/>
              <a:gd name="connsiteY128" fmla="*/ 694418 h 6857998"/>
              <a:gd name="connsiteX129" fmla="*/ 11437493 w 12191997"/>
              <a:gd name="connsiteY129" fmla="*/ 711033 h 6857998"/>
              <a:gd name="connsiteX130" fmla="*/ 11442848 w 12191997"/>
              <a:gd name="connsiteY130" fmla="*/ 711033 h 6857998"/>
              <a:gd name="connsiteX131" fmla="*/ 11452376 w 12191997"/>
              <a:gd name="connsiteY131" fmla="*/ 663549 h 6857998"/>
              <a:gd name="connsiteX132" fmla="*/ 11420011 w 12191997"/>
              <a:gd name="connsiteY132" fmla="*/ 653470 h 6857998"/>
              <a:gd name="connsiteX133" fmla="*/ 11379458 w 12191997"/>
              <a:gd name="connsiteY133" fmla="*/ 649768 h 6857998"/>
              <a:gd name="connsiteX134" fmla="*/ 11169047 w 12191997"/>
              <a:gd name="connsiteY134" fmla="*/ 649138 h 6857998"/>
              <a:gd name="connsiteX135" fmla="*/ 11118807 w 12191997"/>
              <a:gd name="connsiteY135" fmla="*/ 659769 h 6857998"/>
              <a:gd name="connsiteX136" fmla="*/ 11080143 w 12191997"/>
              <a:gd name="connsiteY136" fmla="*/ 688275 h 6857998"/>
              <a:gd name="connsiteX137" fmla="*/ 11055574 w 12191997"/>
              <a:gd name="connsiteY137" fmla="*/ 730877 h 6857998"/>
              <a:gd name="connsiteX138" fmla="*/ 11046991 w 12191997"/>
              <a:gd name="connsiteY138" fmla="*/ 781983 h 6857998"/>
              <a:gd name="connsiteX139" fmla="*/ 11069433 w 12191997"/>
              <a:gd name="connsiteY139" fmla="*/ 841987 h 6857998"/>
              <a:gd name="connsiteX140" fmla="*/ 11131564 w 12191997"/>
              <a:gd name="connsiteY140" fmla="*/ 863799 h 6857998"/>
              <a:gd name="connsiteX141" fmla="*/ 11183064 w 12191997"/>
              <a:gd name="connsiteY141" fmla="*/ 853248 h 6857998"/>
              <a:gd name="connsiteX142" fmla="*/ 11222200 w 12191997"/>
              <a:gd name="connsiteY142" fmla="*/ 822694 h 6857998"/>
              <a:gd name="connsiteX143" fmla="*/ 11245588 w 12191997"/>
              <a:gd name="connsiteY143" fmla="*/ 779935 h 6857998"/>
              <a:gd name="connsiteX144" fmla="*/ 11253620 w 12191997"/>
              <a:gd name="connsiteY144" fmla="*/ 730089 h 6857998"/>
              <a:gd name="connsiteX145" fmla="*/ 11253777 w 12191997"/>
              <a:gd name="connsiteY145" fmla="*/ 730168 h 6857998"/>
              <a:gd name="connsiteX146" fmla="*/ 11231335 w 12191997"/>
              <a:gd name="connsiteY146" fmla="*/ 671030 h 6857998"/>
              <a:gd name="connsiteX147" fmla="*/ 11169047 w 12191997"/>
              <a:gd name="connsiteY147" fmla="*/ 649138 h 6857998"/>
              <a:gd name="connsiteX148" fmla="*/ 10512936 w 12191997"/>
              <a:gd name="connsiteY148" fmla="*/ 649138 h 6857998"/>
              <a:gd name="connsiteX149" fmla="*/ 10462696 w 12191997"/>
              <a:gd name="connsiteY149" fmla="*/ 659769 h 6857998"/>
              <a:gd name="connsiteX150" fmla="*/ 10424032 w 12191997"/>
              <a:gd name="connsiteY150" fmla="*/ 688275 h 6857998"/>
              <a:gd name="connsiteX151" fmla="*/ 10399463 w 12191997"/>
              <a:gd name="connsiteY151" fmla="*/ 730877 h 6857998"/>
              <a:gd name="connsiteX152" fmla="*/ 10390880 w 12191997"/>
              <a:gd name="connsiteY152" fmla="*/ 781983 h 6857998"/>
              <a:gd name="connsiteX153" fmla="*/ 10413322 w 12191997"/>
              <a:gd name="connsiteY153" fmla="*/ 841987 h 6857998"/>
              <a:gd name="connsiteX154" fmla="*/ 10475453 w 12191997"/>
              <a:gd name="connsiteY154" fmla="*/ 863799 h 6857998"/>
              <a:gd name="connsiteX155" fmla="*/ 10526953 w 12191997"/>
              <a:gd name="connsiteY155" fmla="*/ 853247 h 6857998"/>
              <a:gd name="connsiteX156" fmla="*/ 10566089 w 12191997"/>
              <a:gd name="connsiteY156" fmla="*/ 822694 h 6857998"/>
              <a:gd name="connsiteX157" fmla="*/ 10589477 w 12191997"/>
              <a:gd name="connsiteY157" fmla="*/ 779935 h 6857998"/>
              <a:gd name="connsiteX158" fmla="*/ 10597509 w 12191997"/>
              <a:gd name="connsiteY158" fmla="*/ 730089 h 6857998"/>
              <a:gd name="connsiteX159" fmla="*/ 10597667 w 12191997"/>
              <a:gd name="connsiteY159" fmla="*/ 730167 h 6857998"/>
              <a:gd name="connsiteX160" fmla="*/ 10575224 w 12191997"/>
              <a:gd name="connsiteY160" fmla="*/ 671030 h 6857998"/>
              <a:gd name="connsiteX161" fmla="*/ 10512936 w 12191997"/>
              <a:gd name="connsiteY161" fmla="*/ 649138 h 6857998"/>
              <a:gd name="connsiteX162" fmla="*/ 11296223 w 12191997"/>
              <a:gd name="connsiteY162" fmla="*/ 454556 h 6857998"/>
              <a:gd name="connsiteX163" fmla="*/ 11333470 w 12191997"/>
              <a:gd name="connsiteY163" fmla="*/ 469675 h 6857998"/>
              <a:gd name="connsiteX164" fmla="*/ 11346778 w 12191997"/>
              <a:gd name="connsiteY164" fmla="*/ 513065 h 6857998"/>
              <a:gd name="connsiteX165" fmla="*/ 11341187 w 12191997"/>
              <a:gd name="connsiteY165" fmla="*/ 555903 h 6857998"/>
              <a:gd name="connsiteX166" fmla="*/ 11324650 w 12191997"/>
              <a:gd name="connsiteY166" fmla="*/ 591102 h 6857998"/>
              <a:gd name="connsiteX167" fmla="*/ 11324729 w 12191997"/>
              <a:gd name="connsiteY167" fmla="*/ 591102 h 6857998"/>
              <a:gd name="connsiteX168" fmla="*/ 11299452 w 12191997"/>
              <a:gd name="connsiteY168" fmla="*/ 615041 h 6857998"/>
              <a:gd name="connsiteX169" fmla="*/ 11266063 w 12191997"/>
              <a:gd name="connsiteY169" fmla="*/ 624018 h 6857998"/>
              <a:gd name="connsiteX170" fmla="*/ 11228659 w 12191997"/>
              <a:gd name="connsiteY170" fmla="*/ 608741 h 6857998"/>
              <a:gd name="connsiteX171" fmla="*/ 11215351 w 12191997"/>
              <a:gd name="connsiteY171" fmla="*/ 564959 h 6857998"/>
              <a:gd name="connsiteX172" fmla="*/ 11220941 w 12191997"/>
              <a:gd name="connsiteY172" fmla="*/ 523538 h 6857998"/>
              <a:gd name="connsiteX173" fmla="*/ 11236927 w 12191997"/>
              <a:gd name="connsiteY173" fmla="*/ 488181 h 6857998"/>
              <a:gd name="connsiteX174" fmla="*/ 11262677 w 12191997"/>
              <a:gd name="connsiteY174" fmla="*/ 463612 h 6857998"/>
              <a:gd name="connsiteX175" fmla="*/ 11296223 w 12191997"/>
              <a:gd name="connsiteY175" fmla="*/ 454556 h 6857998"/>
              <a:gd name="connsiteX176" fmla="*/ 10515614 w 12191997"/>
              <a:gd name="connsiteY176" fmla="*/ 454556 h 6857998"/>
              <a:gd name="connsiteX177" fmla="*/ 10552861 w 12191997"/>
              <a:gd name="connsiteY177" fmla="*/ 469675 h 6857998"/>
              <a:gd name="connsiteX178" fmla="*/ 10566169 w 12191997"/>
              <a:gd name="connsiteY178" fmla="*/ 513064 h 6857998"/>
              <a:gd name="connsiteX179" fmla="*/ 10560578 w 12191997"/>
              <a:gd name="connsiteY179" fmla="*/ 555902 h 6857998"/>
              <a:gd name="connsiteX180" fmla="*/ 10544041 w 12191997"/>
              <a:gd name="connsiteY180" fmla="*/ 591102 h 6857998"/>
              <a:gd name="connsiteX181" fmla="*/ 10544120 w 12191997"/>
              <a:gd name="connsiteY181" fmla="*/ 591102 h 6857998"/>
              <a:gd name="connsiteX182" fmla="*/ 10518843 w 12191997"/>
              <a:gd name="connsiteY182" fmla="*/ 615041 h 6857998"/>
              <a:gd name="connsiteX183" fmla="*/ 10485455 w 12191997"/>
              <a:gd name="connsiteY183" fmla="*/ 624017 h 6857998"/>
              <a:gd name="connsiteX184" fmla="*/ 10448050 w 12191997"/>
              <a:gd name="connsiteY184" fmla="*/ 608741 h 6857998"/>
              <a:gd name="connsiteX185" fmla="*/ 10434742 w 12191997"/>
              <a:gd name="connsiteY185" fmla="*/ 564958 h 6857998"/>
              <a:gd name="connsiteX186" fmla="*/ 10440333 w 12191997"/>
              <a:gd name="connsiteY186" fmla="*/ 523537 h 6857998"/>
              <a:gd name="connsiteX187" fmla="*/ 10456318 w 12191997"/>
              <a:gd name="connsiteY187" fmla="*/ 488180 h 6857998"/>
              <a:gd name="connsiteX188" fmla="*/ 10482069 w 12191997"/>
              <a:gd name="connsiteY188" fmla="*/ 463612 h 6857998"/>
              <a:gd name="connsiteX189" fmla="*/ 10515614 w 12191997"/>
              <a:gd name="connsiteY189" fmla="*/ 454556 h 6857998"/>
              <a:gd name="connsiteX190" fmla="*/ 10840284 w 12191997"/>
              <a:gd name="connsiteY190" fmla="*/ 436288 h 6857998"/>
              <a:gd name="connsiteX191" fmla="*/ 10795556 w 12191997"/>
              <a:gd name="connsiteY191" fmla="*/ 642365 h 6857998"/>
              <a:gd name="connsiteX192" fmla="*/ 10821621 w 12191997"/>
              <a:gd name="connsiteY192" fmla="*/ 642365 h 6857998"/>
              <a:gd name="connsiteX193" fmla="*/ 10836267 w 12191997"/>
              <a:gd name="connsiteY193" fmla="*/ 574093 h 6857998"/>
              <a:gd name="connsiteX194" fmla="*/ 10862726 w 12191997"/>
              <a:gd name="connsiteY194" fmla="*/ 550390 h 6857998"/>
              <a:gd name="connsiteX195" fmla="*/ 10922416 w 12191997"/>
              <a:gd name="connsiteY195" fmla="*/ 642287 h 6857998"/>
              <a:gd name="connsiteX196" fmla="*/ 10952969 w 12191997"/>
              <a:gd name="connsiteY196" fmla="*/ 642287 h 6857998"/>
              <a:gd name="connsiteX197" fmla="*/ 10953048 w 12191997"/>
              <a:gd name="connsiteY197" fmla="*/ 642365 h 6857998"/>
              <a:gd name="connsiteX198" fmla="*/ 10883279 w 12191997"/>
              <a:gd name="connsiteY198" fmla="*/ 534956 h 6857998"/>
              <a:gd name="connsiteX199" fmla="*/ 10989586 w 12191997"/>
              <a:gd name="connsiteY199" fmla="*/ 436288 h 6857998"/>
              <a:gd name="connsiteX200" fmla="*/ 10956749 w 12191997"/>
              <a:gd name="connsiteY200" fmla="*/ 436288 h 6857998"/>
              <a:gd name="connsiteX201" fmla="*/ 10843040 w 12191997"/>
              <a:gd name="connsiteY201" fmla="*/ 543067 h 6857998"/>
              <a:gd name="connsiteX202" fmla="*/ 10866349 w 12191997"/>
              <a:gd name="connsiteY202" fmla="*/ 436288 h 6857998"/>
              <a:gd name="connsiteX203" fmla="*/ 11582464 w 12191997"/>
              <a:gd name="connsiteY203" fmla="*/ 436209 h 6857998"/>
              <a:gd name="connsiteX204" fmla="*/ 11537736 w 12191997"/>
              <a:gd name="connsiteY204" fmla="*/ 642287 h 6857998"/>
              <a:gd name="connsiteX205" fmla="*/ 11562068 w 12191997"/>
              <a:gd name="connsiteY205" fmla="*/ 642287 h 6857998"/>
              <a:gd name="connsiteX206" fmla="*/ 11601206 w 12191997"/>
              <a:gd name="connsiteY206" fmla="*/ 461801 h 6857998"/>
              <a:gd name="connsiteX207" fmla="*/ 11628530 w 12191997"/>
              <a:gd name="connsiteY207" fmla="*/ 585511 h 6857998"/>
              <a:gd name="connsiteX208" fmla="*/ 11643886 w 12191997"/>
              <a:gd name="connsiteY208" fmla="*/ 585511 h 6857998"/>
              <a:gd name="connsiteX209" fmla="*/ 11722553 w 12191997"/>
              <a:gd name="connsiteY209" fmla="*/ 467156 h 6857998"/>
              <a:gd name="connsiteX210" fmla="*/ 11684440 w 12191997"/>
              <a:gd name="connsiteY210" fmla="*/ 642287 h 6857998"/>
              <a:gd name="connsiteX211" fmla="*/ 11710426 w 12191997"/>
              <a:gd name="connsiteY211" fmla="*/ 642287 h 6857998"/>
              <a:gd name="connsiteX212" fmla="*/ 11755075 w 12191997"/>
              <a:gd name="connsiteY212" fmla="*/ 436209 h 6857998"/>
              <a:gd name="connsiteX213" fmla="*/ 11719325 w 12191997"/>
              <a:gd name="connsiteY213" fmla="*/ 436209 h 6857998"/>
              <a:gd name="connsiteX214" fmla="*/ 11643964 w 12191997"/>
              <a:gd name="connsiteY214" fmla="*/ 550942 h 6857998"/>
              <a:gd name="connsiteX215" fmla="*/ 11617820 w 12191997"/>
              <a:gd name="connsiteY215" fmla="*/ 436209 h 6857998"/>
              <a:gd name="connsiteX216" fmla="*/ 11434265 w 12191997"/>
              <a:gd name="connsiteY216" fmla="*/ 436209 h 6857998"/>
              <a:gd name="connsiteX217" fmla="*/ 11389537 w 12191997"/>
              <a:gd name="connsiteY217" fmla="*/ 642287 h 6857998"/>
              <a:gd name="connsiteX218" fmla="*/ 11512066 w 12191997"/>
              <a:gd name="connsiteY218" fmla="*/ 642287 h 6857998"/>
              <a:gd name="connsiteX219" fmla="*/ 11512224 w 12191997"/>
              <a:gd name="connsiteY219" fmla="*/ 642287 h 6857998"/>
              <a:gd name="connsiteX220" fmla="*/ 11517264 w 12191997"/>
              <a:gd name="connsiteY220" fmla="*/ 619057 h 6857998"/>
              <a:gd name="connsiteX221" fmla="*/ 11420721 w 12191997"/>
              <a:gd name="connsiteY221" fmla="*/ 619057 h 6857998"/>
              <a:gd name="connsiteX222" fmla="*/ 11460330 w 12191997"/>
              <a:gd name="connsiteY222" fmla="*/ 436209 h 6857998"/>
              <a:gd name="connsiteX223" fmla="*/ 11024234 w 12191997"/>
              <a:gd name="connsiteY223" fmla="*/ 436209 h 6857998"/>
              <a:gd name="connsiteX224" fmla="*/ 10979663 w 12191997"/>
              <a:gd name="connsiteY224" fmla="*/ 642287 h 6857998"/>
              <a:gd name="connsiteX225" fmla="*/ 11005413 w 12191997"/>
              <a:gd name="connsiteY225" fmla="*/ 642287 h 6857998"/>
              <a:gd name="connsiteX226" fmla="*/ 11027304 w 12191997"/>
              <a:gd name="connsiteY226" fmla="*/ 540941 h 6857998"/>
              <a:gd name="connsiteX227" fmla="*/ 11123926 w 12191997"/>
              <a:gd name="connsiteY227" fmla="*/ 540941 h 6857998"/>
              <a:gd name="connsiteX228" fmla="*/ 11102035 w 12191997"/>
              <a:gd name="connsiteY228" fmla="*/ 642287 h 6857998"/>
              <a:gd name="connsiteX229" fmla="*/ 11127784 w 12191997"/>
              <a:gd name="connsiteY229" fmla="*/ 642287 h 6857998"/>
              <a:gd name="connsiteX230" fmla="*/ 11172355 w 12191997"/>
              <a:gd name="connsiteY230" fmla="*/ 436209 h 6857998"/>
              <a:gd name="connsiteX231" fmla="*/ 11146605 w 12191997"/>
              <a:gd name="connsiteY231" fmla="*/ 436209 h 6857998"/>
              <a:gd name="connsiteX232" fmla="*/ 11128966 w 12191997"/>
              <a:gd name="connsiteY232" fmla="*/ 517711 h 6857998"/>
              <a:gd name="connsiteX233" fmla="*/ 11032344 w 12191997"/>
              <a:gd name="connsiteY233" fmla="*/ 517711 h 6857998"/>
              <a:gd name="connsiteX234" fmla="*/ 11049983 w 12191997"/>
              <a:gd name="connsiteY234" fmla="*/ 436209 h 6857998"/>
              <a:gd name="connsiteX235" fmla="*/ 10253705 w 12191997"/>
              <a:gd name="connsiteY235" fmla="*/ 436208 h 6857998"/>
              <a:gd name="connsiteX236" fmla="*/ 10248744 w 12191997"/>
              <a:gd name="connsiteY236" fmla="*/ 459438 h 6857998"/>
              <a:gd name="connsiteX237" fmla="*/ 10317804 w 12191997"/>
              <a:gd name="connsiteY237" fmla="*/ 459438 h 6857998"/>
              <a:gd name="connsiteX238" fmla="*/ 10278116 w 12191997"/>
              <a:gd name="connsiteY238" fmla="*/ 642286 h 6857998"/>
              <a:gd name="connsiteX239" fmla="*/ 10304181 w 12191997"/>
              <a:gd name="connsiteY239" fmla="*/ 642286 h 6857998"/>
              <a:gd name="connsiteX240" fmla="*/ 10343869 w 12191997"/>
              <a:gd name="connsiteY240" fmla="*/ 459438 h 6857998"/>
              <a:gd name="connsiteX241" fmla="*/ 10412929 w 12191997"/>
              <a:gd name="connsiteY241" fmla="*/ 459438 h 6857998"/>
              <a:gd name="connsiteX242" fmla="*/ 10417890 w 12191997"/>
              <a:gd name="connsiteY242" fmla="*/ 436208 h 6857998"/>
              <a:gd name="connsiteX243" fmla="*/ 10733819 w 12191997"/>
              <a:gd name="connsiteY243" fmla="*/ 432507 h 6857998"/>
              <a:gd name="connsiteX244" fmla="*/ 10685075 w 12191997"/>
              <a:gd name="connsiteY244" fmla="*/ 443060 h 6857998"/>
              <a:gd name="connsiteX245" fmla="*/ 10648300 w 12191997"/>
              <a:gd name="connsiteY245" fmla="*/ 471959 h 6857998"/>
              <a:gd name="connsiteX246" fmla="*/ 10625149 w 12191997"/>
              <a:gd name="connsiteY246" fmla="*/ 515112 h 6857998"/>
              <a:gd name="connsiteX247" fmla="*/ 10617117 w 12191997"/>
              <a:gd name="connsiteY247" fmla="*/ 568266 h 6857998"/>
              <a:gd name="connsiteX248" fmla="*/ 10638064 w 12191997"/>
              <a:gd name="connsiteY248" fmla="*/ 625751 h 6857998"/>
              <a:gd name="connsiteX249" fmla="*/ 10695784 w 12191997"/>
              <a:gd name="connsiteY249" fmla="*/ 646067 h 6857998"/>
              <a:gd name="connsiteX250" fmla="*/ 10695784 w 12191997"/>
              <a:gd name="connsiteY250" fmla="*/ 646145 h 6857998"/>
              <a:gd name="connsiteX251" fmla="*/ 10733582 w 12191997"/>
              <a:gd name="connsiteY251" fmla="*/ 640239 h 6857998"/>
              <a:gd name="connsiteX252" fmla="*/ 10765002 w 12191997"/>
              <a:gd name="connsiteY252" fmla="*/ 627011 h 6857998"/>
              <a:gd name="connsiteX253" fmla="*/ 10771144 w 12191997"/>
              <a:gd name="connsiteY253" fmla="*/ 595197 h 6857998"/>
              <a:gd name="connsiteX254" fmla="*/ 10769332 w 12191997"/>
              <a:gd name="connsiteY254" fmla="*/ 595197 h 6857998"/>
              <a:gd name="connsiteX255" fmla="*/ 10757757 w 12191997"/>
              <a:gd name="connsiteY255" fmla="*/ 603937 h 6857998"/>
              <a:gd name="connsiteX256" fmla="*/ 10742559 w 12191997"/>
              <a:gd name="connsiteY256" fmla="*/ 612993 h 6857998"/>
              <a:gd name="connsiteX257" fmla="*/ 10722321 w 12191997"/>
              <a:gd name="connsiteY257" fmla="*/ 620553 h 6857998"/>
              <a:gd name="connsiteX258" fmla="*/ 10698856 w 12191997"/>
              <a:gd name="connsiteY258" fmla="*/ 623545 h 6857998"/>
              <a:gd name="connsiteX259" fmla="*/ 10658695 w 12191997"/>
              <a:gd name="connsiteY259" fmla="*/ 607717 h 6857998"/>
              <a:gd name="connsiteX260" fmla="*/ 10644757 w 12191997"/>
              <a:gd name="connsiteY260" fmla="*/ 563305 h 6857998"/>
              <a:gd name="connsiteX261" fmla="*/ 10650978 w 12191997"/>
              <a:gd name="connsiteY261" fmla="*/ 520230 h 6857998"/>
              <a:gd name="connsiteX262" fmla="*/ 10668144 w 12191997"/>
              <a:gd name="connsiteY262" fmla="*/ 485897 h 6857998"/>
              <a:gd name="connsiteX263" fmla="*/ 10694524 w 12191997"/>
              <a:gd name="connsiteY263" fmla="*/ 463218 h 6857998"/>
              <a:gd name="connsiteX264" fmla="*/ 10727913 w 12191997"/>
              <a:gd name="connsiteY264" fmla="*/ 455108 h 6857998"/>
              <a:gd name="connsiteX265" fmla="*/ 10749725 w 12191997"/>
              <a:gd name="connsiteY265" fmla="*/ 457785 h 6857998"/>
              <a:gd name="connsiteX266" fmla="*/ 10766734 w 12191997"/>
              <a:gd name="connsiteY266" fmla="*/ 464478 h 6857998"/>
              <a:gd name="connsiteX267" fmla="*/ 10779806 w 12191997"/>
              <a:gd name="connsiteY267" fmla="*/ 473140 h 6857998"/>
              <a:gd name="connsiteX268" fmla="*/ 10788468 w 12191997"/>
              <a:gd name="connsiteY268" fmla="*/ 481645 h 6857998"/>
              <a:gd name="connsiteX269" fmla="*/ 10790436 w 12191997"/>
              <a:gd name="connsiteY269" fmla="*/ 481645 h 6857998"/>
              <a:gd name="connsiteX270" fmla="*/ 10796264 w 12191997"/>
              <a:gd name="connsiteY270" fmla="*/ 450619 h 6857998"/>
              <a:gd name="connsiteX271" fmla="*/ 10765553 w 12191997"/>
              <a:gd name="connsiteY271" fmla="*/ 436839 h 6857998"/>
              <a:gd name="connsiteX272" fmla="*/ 10733819 w 12191997"/>
              <a:gd name="connsiteY272" fmla="*/ 432507 h 6857998"/>
              <a:gd name="connsiteX273" fmla="*/ 10159840 w 12191997"/>
              <a:gd name="connsiteY273" fmla="*/ 432349 h 6857998"/>
              <a:gd name="connsiteX274" fmla="*/ 10099127 w 12191997"/>
              <a:gd name="connsiteY274" fmla="*/ 451957 h 6857998"/>
              <a:gd name="connsiteX275" fmla="*/ 10075661 w 12191997"/>
              <a:gd name="connsiteY275" fmla="*/ 501016 h 6857998"/>
              <a:gd name="connsiteX276" fmla="*/ 10086842 w 12191997"/>
              <a:gd name="connsiteY276" fmla="*/ 530231 h 6857998"/>
              <a:gd name="connsiteX277" fmla="*/ 10118420 w 12191997"/>
              <a:gd name="connsiteY277" fmla="*/ 546846 h 6857998"/>
              <a:gd name="connsiteX278" fmla="*/ 10140626 w 12191997"/>
              <a:gd name="connsiteY278" fmla="*/ 551728 h 6857998"/>
              <a:gd name="connsiteX279" fmla="*/ 10160706 w 12191997"/>
              <a:gd name="connsiteY279" fmla="*/ 556531 h 6857998"/>
              <a:gd name="connsiteX280" fmla="*/ 10176140 w 12191997"/>
              <a:gd name="connsiteY280" fmla="*/ 565981 h 6857998"/>
              <a:gd name="connsiteX281" fmla="*/ 10181417 w 12191997"/>
              <a:gd name="connsiteY281" fmla="*/ 581888 h 6857998"/>
              <a:gd name="connsiteX282" fmla="*/ 10166612 w 12191997"/>
              <a:gd name="connsiteY282" fmla="*/ 611732 h 6857998"/>
              <a:gd name="connsiteX283" fmla="*/ 10124168 w 12191997"/>
              <a:gd name="connsiteY283" fmla="*/ 623466 h 6857998"/>
              <a:gd name="connsiteX284" fmla="*/ 10089126 w 12191997"/>
              <a:gd name="connsiteY284" fmla="*/ 616772 h 6857998"/>
              <a:gd name="connsiteX285" fmla="*/ 10058494 w 12191997"/>
              <a:gd name="connsiteY285" fmla="*/ 597479 h 6857998"/>
              <a:gd name="connsiteX286" fmla="*/ 10056683 w 12191997"/>
              <a:gd name="connsiteY286" fmla="*/ 597479 h 6857998"/>
              <a:gd name="connsiteX287" fmla="*/ 10050462 w 12191997"/>
              <a:gd name="connsiteY287" fmla="*/ 628899 h 6857998"/>
              <a:gd name="connsiteX288" fmla="*/ 10083929 w 12191997"/>
              <a:gd name="connsiteY288" fmla="*/ 641813 h 6857998"/>
              <a:gd name="connsiteX289" fmla="*/ 10119837 w 12191997"/>
              <a:gd name="connsiteY289" fmla="*/ 646066 h 6857998"/>
              <a:gd name="connsiteX290" fmla="*/ 10119758 w 12191997"/>
              <a:gd name="connsiteY290" fmla="*/ 645908 h 6857998"/>
              <a:gd name="connsiteX291" fmla="*/ 10157713 w 12191997"/>
              <a:gd name="connsiteY291" fmla="*/ 640081 h 6857998"/>
              <a:gd name="connsiteX292" fmla="*/ 10185748 w 12191997"/>
              <a:gd name="connsiteY292" fmla="*/ 624017 h 6857998"/>
              <a:gd name="connsiteX293" fmla="*/ 10203150 w 12191997"/>
              <a:gd name="connsiteY293" fmla="*/ 601023 h 6857998"/>
              <a:gd name="connsiteX294" fmla="*/ 10209372 w 12191997"/>
              <a:gd name="connsiteY294" fmla="*/ 574013 h 6857998"/>
              <a:gd name="connsiteX295" fmla="*/ 10199843 w 12191997"/>
              <a:gd name="connsiteY295" fmla="*/ 547160 h 6857998"/>
              <a:gd name="connsiteX296" fmla="*/ 10171809 w 12191997"/>
              <a:gd name="connsiteY296" fmla="*/ 531097 h 6857998"/>
              <a:gd name="connsiteX297" fmla="*/ 10148658 w 12191997"/>
              <a:gd name="connsiteY297" fmla="*/ 525506 h 6857998"/>
              <a:gd name="connsiteX298" fmla="*/ 10126531 w 12191997"/>
              <a:gd name="connsiteY298" fmla="*/ 520466 h 6857998"/>
              <a:gd name="connsiteX299" fmla="*/ 10108419 w 12191997"/>
              <a:gd name="connsiteY299" fmla="*/ 510072 h 6857998"/>
              <a:gd name="connsiteX300" fmla="*/ 10103379 w 12191997"/>
              <a:gd name="connsiteY300" fmla="*/ 494007 h 6857998"/>
              <a:gd name="connsiteX301" fmla="*/ 10117475 w 12191997"/>
              <a:gd name="connsiteY301" fmla="*/ 465894 h 6857998"/>
              <a:gd name="connsiteX302" fmla="*/ 10155273 w 12191997"/>
              <a:gd name="connsiteY302" fmla="*/ 454791 h 6857998"/>
              <a:gd name="connsiteX303" fmla="*/ 10191260 w 12191997"/>
              <a:gd name="connsiteY303" fmla="*/ 461328 h 6857998"/>
              <a:gd name="connsiteX304" fmla="*/ 10217640 w 12191997"/>
              <a:gd name="connsiteY304" fmla="*/ 476840 h 6857998"/>
              <a:gd name="connsiteX305" fmla="*/ 10219450 w 12191997"/>
              <a:gd name="connsiteY305" fmla="*/ 476840 h 6857998"/>
              <a:gd name="connsiteX306" fmla="*/ 10225278 w 12191997"/>
              <a:gd name="connsiteY306" fmla="*/ 447390 h 6857998"/>
              <a:gd name="connsiteX307" fmla="*/ 10196693 w 12191997"/>
              <a:gd name="connsiteY307" fmla="*/ 436837 h 6857998"/>
              <a:gd name="connsiteX308" fmla="*/ 10159840 w 12191997"/>
              <a:gd name="connsiteY308" fmla="*/ 432349 h 6857998"/>
              <a:gd name="connsiteX309" fmla="*/ 11300160 w 12191997"/>
              <a:gd name="connsiteY309" fmla="*/ 431799 h 6857998"/>
              <a:gd name="connsiteX310" fmla="*/ 11253779 w 12191997"/>
              <a:gd name="connsiteY310" fmla="*/ 442980 h 6857998"/>
              <a:gd name="connsiteX311" fmla="*/ 11218343 w 12191997"/>
              <a:gd name="connsiteY311" fmla="*/ 472668 h 6857998"/>
              <a:gd name="connsiteX312" fmla="*/ 11195822 w 12191997"/>
              <a:gd name="connsiteY312" fmla="*/ 516372 h 6857998"/>
              <a:gd name="connsiteX313" fmla="*/ 11188026 w 12191997"/>
              <a:gd name="connsiteY313" fmla="*/ 569132 h 6857998"/>
              <a:gd name="connsiteX314" fmla="*/ 11207555 w 12191997"/>
              <a:gd name="connsiteY314" fmla="*/ 626380 h 6857998"/>
              <a:gd name="connsiteX315" fmla="*/ 11261654 w 12191997"/>
              <a:gd name="connsiteY315" fmla="*/ 646539 h 6857998"/>
              <a:gd name="connsiteX316" fmla="*/ 11308586 w 12191997"/>
              <a:gd name="connsiteY316" fmla="*/ 635357 h 6857998"/>
              <a:gd name="connsiteX317" fmla="*/ 11344258 w 12191997"/>
              <a:gd name="connsiteY317" fmla="*/ 604725 h 6857998"/>
              <a:gd name="connsiteX318" fmla="*/ 11366307 w 12191997"/>
              <a:gd name="connsiteY318" fmla="*/ 560864 h 6857998"/>
              <a:gd name="connsiteX319" fmla="*/ 11373945 w 12191997"/>
              <a:gd name="connsiteY319" fmla="*/ 509128 h 6857998"/>
              <a:gd name="connsiteX320" fmla="*/ 11373866 w 12191997"/>
              <a:gd name="connsiteY320" fmla="*/ 509048 h 6857998"/>
              <a:gd name="connsiteX321" fmla="*/ 11354259 w 12191997"/>
              <a:gd name="connsiteY321" fmla="*/ 451801 h 6857998"/>
              <a:gd name="connsiteX322" fmla="*/ 11300160 w 12191997"/>
              <a:gd name="connsiteY322" fmla="*/ 431799 h 6857998"/>
              <a:gd name="connsiteX323" fmla="*/ 10519630 w 12191997"/>
              <a:gd name="connsiteY323" fmla="*/ 431798 h 6857998"/>
              <a:gd name="connsiteX324" fmla="*/ 10473249 w 12191997"/>
              <a:gd name="connsiteY324" fmla="*/ 442980 h 6857998"/>
              <a:gd name="connsiteX325" fmla="*/ 10437813 w 12191997"/>
              <a:gd name="connsiteY325" fmla="*/ 472668 h 6857998"/>
              <a:gd name="connsiteX326" fmla="*/ 10415292 w 12191997"/>
              <a:gd name="connsiteY326" fmla="*/ 516371 h 6857998"/>
              <a:gd name="connsiteX327" fmla="*/ 10407496 w 12191997"/>
              <a:gd name="connsiteY327" fmla="*/ 569132 h 6857998"/>
              <a:gd name="connsiteX328" fmla="*/ 10427025 w 12191997"/>
              <a:gd name="connsiteY328" fmla="*/ 626380 h 6857998"/>
              <a:gd name="connsiteX329" fmla="*/ 10481124 w 12191997"/>
              <a:gd name="connsiteY329" fmla="*/ 646539 h 6857998"/>
              <a:gd name="connsiteX330" fmla="*/ 10528056 w 12191997"/>
              <a:gd name="connsiteY330" fmla="*/ 635357 h 6857998"/>
              <a:gd name="connsiteX331" fmla="*/ 10563728 w 12191997"/>
              <a:gd name="connsiteY331" fmla="*/ 604725 h 6857998"/>
              <a:gd name="connsiteX332" fmla="*/ 10585777 w 12191997"/>
              <a:gd name="connsiteY332" fmla="*/ 560863 h 6857998"/>
              <a:gd name="connsiteX333" fmla="*/ 10593415 w 12191997"/>
              <a:gd name="connsiteY333" fmla="*/ 509127 h 6857998"/>
              <a:gd name="connsiteX334" fmla="*/ 10593336 w 12191997"/>
              <a:gd name="connsiteY334" fmla="*/ 509048 h 6857998"/>
              <a:gd name="connsiteX335" fmla="*/ 10573729 w 12191997"/>
              <a:gd name="connsiteY335" fmla="*/ 451800 h 6857998"/>
              <a:gd name="connsiteX336" fmla="*/ 10519630 w 12191997"/>
              <a:gd name="connsiteY336" fmla="*/ 431798 h 6857998"/>
              <a:gd name="connsiteX337" fmla="*/ 0 w 12191997"/>
              <a:gd name="connsiteY337" fmla="*/ 0 h 6857998"/>
              <a:gd name="connsiteX338" fmla="*/ 12191997 w 12191997"/>
              <a:gd name="connsiteY338" fmla="*/ 0 h 6857998"/>
              <a:gd name="connsiteX339" fmla="*/ 12191997 w 12191997"/>
              <a:gd name="connsiteY339" fmla="*/ 6857998 h 6857998"/>
              <a:gd name="connsiteX340" fmla="*/ 0 w 12191997"/>
              <a:gd name="connsiteY340" fmla="*/ 6857998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Lst>
            <a:rect l="l" t="t" r="r" b="b"/>
            <a:pathLst>
              <a:path w="12191997" h="6857998">
                <a:moveTo>
                  <a:pt x="10750435" y="714183"/>
                </a:moveTo>
                <a:lnTo>
                  <a:pt x="10750435" y="714262"/>
                </a:lnTo>
                <a:lnTo>
                  <a:pt x="10750418" y="714221"/>
                </a:lnTo>
                <a:close/>
                <a:moveTo>
                  <a:pt x="10696178" y="691426"/>
                </a:moveTo>
                <a:lnTo>
                  <a:pt x="10720905" y="691426"/>
                </a:lnTo>
                <a:cubicBezTo>
                  <a:pt x="10730590" y="691426"/>
                  <a:pt x="10737992" y="693158"/>
                  <a:pt x="10742953" y="696622"/>
                </a:cubicBezTo>
                <a:lnTo>
                  <a:pt x="10750418" y="714221"/>
                </a:lnTo>
                <a:lnTo>
                  <a:pt x="10739489" y="738122"/>
                </a:lnTo>
                <a:cubicBezTo>
                  <a:pt x="10732244" y="743870"/>
                  <a:pt x="10721928" y="746783"/>
                  <a:pt x="10708699" y="746783"/>
                </a:cubicBezTo>
                <a:lnTo>
                  <a:pt x="10684130" y="746783"/>
                </a:lnTo>
                <a:close/>
                <a:moveTo>
                  <a:pt x="10905091" y="691109"/>
                </a:moveTo>
                <a:lnTo>
                  <a:pt x="10920132" y="691109"/>
                </a:lnTo>
                <a:cubicBezTo>
                  <a:pt x="10925250" y="691109"/>
                  <a:pt x="10929739" y="691267"/>
                  <a:pt x="10933755" y="691661"/>
                </a:cubicBezTo>
                <a:cubicBezTo>
                  <a:pt x="10937929" y="692134"/>
                  <a:pt x="10941629" y="692764"/>
                  <a:pt x="10944858" y="693787"/>
                </a:cubicBezTo>
                <a:cubicBezTo>
                  <a:pt x="10948087" y="694811"/>
                  <a:pt x="10951237" y="696228"/>
                  <a:pt x="10954387" y="698040"/>
                </a:cubicBezTo>
                <a:cubicBezTo>
                  <a:pt x="10961080" y="702135"/>
                  <a:pt x="10966119" y="707647"/>
                  <a:pt x="10969427" y="714418"/>
                </a:cubicBezTo>
                <a:cubicBezTo>
                  <a:pt x="10972734" y="721191"/>
                  <a:pt x="10974388" y="729223"/>
                  <a:pt x="10974388" y="738673"/>
                </a:cubicBezTo>
                <a:lnTo>
                  <a:pt x="10974545" y="738751"/>
                </a:lnTo>
                <a:cubicBezTo>
                  <a:pt x="10974545" y="754815"/>
                  <a:pt x="10971159" y="769620"/>
                  <a:pt x="10964466" y="783164"/>
                </a:cubicBezTo>
                <a:cubicBezTo>
                  <a:pt x="10957693" y="796708"/>
                  <a:pt x="10948087" y="806866"/>
                  <a:pt x="10935645" y="813717"/>
                </a:cubicBezTo>
                <a:cubicBezTo>
                  <a:pt x="10931235" y="816079"/>
                  <a:pt x="10927219" y="817812"/>
                  <a:pt x="10923518" y="818836"/>
                </a:cubicBezTo>
                <a:cubicBezTo>
                  <a:pt x="10919817" y="819859"/>
                  <a:pt x="10915643" y="820569"/>
                  <a:pt x="10911076" y="821041"/>
                </a:cubicBezTo>
                <a:cubicBezTo>
                  <a:pt x="10907454" y="821513"/>
                  <a:pt x="10902886" y="821749"/>
                  <a:pt x="10897138" y="821749"/>
                </a:cubicBezTo>
                <a:lnTo>
                  <a:pt x="10876507" y="821749"/>
                </a:lnTo>
                <a:close/>
                <a:moveTo>
                  <a:pt x="11162747" y="687251"/>
                </a:moveTo>
                <a:cubicBezTo>
                  <a:pt x="11175031" y="687251"/>
                  <a:pt x="11184560" y="691425"/>
                  <a:pt x="11191175" y="699772"/>
                </a:cubicBezTo>
                <a:cubicBezTo>
                  <a:pt x="11197789" y="708119"/>
                  <a:pt x="11201096" y="720325"/>
                  <a:pt x="11201096" y="734420"/>
                </a:cubicBezTo>
                <a:cubicBezTo>
                  <a:pt x="11201096" y="748515"/>
                  <a:pt x="11199364" y="760958"/>
                  <a:pt x="11196057" y="771824"/>
                </a:cubicBezTo>
                <a:cubicBezTo>
                  <a:pt x="11192750" y="782691"/>
                  <a:pt x="11188103" y="792219"/>
                  <a:pt x="11182197" y="800409"/>
                </a:cubicBezTo>
                <a:lnTo>
                  <a:pt x="11182355" y="800645"/>
                </a:lnTo>
                <a:cubicBezTo>
                  <a:pt x="11176607" y="808757"/>
                  <a:pt x="11169913" y="815056"/>
                  <a:pt x="11162196" y="819387"/>
                </a:cubicBezTo>
                <a:cubicBezTo>
                  <a:pt x="11154479" y="823718"/>
                  <a:pt x="11146447" y="825923"/>
                  <a:pt x="11138100" y="825923"/>
                </a:cubicBezTo>
                <a:cubicBezTo>
                  <a:pt x="11126052" y="825923"/>
                  <a:pt x="11116681" y="821906"/>
                  <a:pt x="11109830" y="813875"/>
                </a:cubicBezTo>
                <a:cubicBezTo>
                  <a:pt x="11102979" y="805842"/>
                  <a:pt x="11099593" y="793874"/>
                  <a:pt x="11099593" y="778125"/>
                </a:cubicBezTo>
                <a:cubicBezTo>
                  <a:pt x="11099593" y="763871"/>
                  <a:pt x="11101405" y="751114"/>
                  <a:pt x="11105026" y="739697"/>
                </a:cubicBezTo>
                <a:cubicBezTo>
                  <a:pt x="11108649" y="728278"/>
                  <a:pt x="11113452" y="718750"/>
                  <a:pt x="11119437" y="711112"/>
                </a:cubicBezTo>
                <a:cubicBezTo>
                  <a:pt x="11125579" y="703079"/>
                  <a:pt x="11132351" y="697094"/>
                  <a:pt x="11139675" y="693158"/>
                </a:cubicBezTo>
                <a:cubicBezTo>
                  <a:pt x="11146998" y="689220"/>
                  <a:pt x="11154715" y="687251"/>
                  <a:pt x="11162747" y="687251"/>
                </a:cubicBezTo>
                <a:close/>
                <a:moveTo>
                  <a:pt x="10506636" y="687251"/>
                </a:moveTo>
                <a:cubicBezTo>
                  <a:pt x="10518921" y="687251"/>
                  <a:pt x="10528449" y="691424"/>
                  <a:pt x="10535064" y="699772"/>
                </a:cubicBezTo>
                <a:cubicBezTo>
                  <a:pt x="10541678" y="708119"/>
                  <a:pt x="10544985" y="720324"/>
                  <a:pt x="10544985" y="734420"/>
                </a:cubicBezTo>
                <a:cubicBezTo>
                  <a:pt x="10544985" y="748515"/>
                  <a:pt x="10543253" y="760957"/>
                  <a:pt x="10539946" y="771824"/>
                </a:cubicBezTo>
                <a:cubicBezTo>
                  <a:pt x="10536639" y="782691"/>
                  <a:pt x="10531992" y="792219"/>
                  <a:pt x="10526086" y="800409"/>
                </a:cubicBezTo>
                <a:lnTo>
                  <a:pt x="10526244" y="800645"/>
                </a:lnTo>
                <a:cubicBezTo>
                  <a:pt x="10520495" y="808756"/>
                  <a:pt x="10513802" y="815056"/>
                  <a:pt x="10506085" y="819386"/>
                </a:cubicBezTo>
                <a:cubicBezTo>
                  <a:pt x="10498368" y="823718"/>
                  <a:pt x="10490336" y="825922"/>
                  <a:pt x="10481989" y="825922"/>
                </a:cubicBezTo>
                <a:cubicBezTo>
                  <a:pt x="10469941" y="825922"/>
                  <a:pt x="10460570" y="821906"/>
                  <a:pt x="10453719" y="813875"/>
                </a:cubicBezTo>
                <a:cubicBezTo>
                  <a:pt x="10446868" y="805842"/>
                  <a:pt x="10443482" y="793873"/>
                  <a:pt x="10443482" y="778124"/>
                </a:cubicBezTo>
                <a:cubicBezTo>
                  <a:pt x="10443482" y="763871"/>
                  <a:pt x="10445294" y="751114"/>
                  <a:pt x="10448915" y="739696"/>
                </a:cubicBezTo>
                <a:cubicBezTo>
                  <a:pt x="10452538" y="728277"/>
                  <a:pt x="10457341" y="718749"/>
                  <a:pt x="10463326" y="711111"/>
                </a:cubicBezTo>
                <a:cubicBezTo>
                  <a:pt x="10469468" y="703079"/>
                  <a:pt x="10476240" y="697094"/>
                  <a:pt x="10483564" y="693157"/>
                </a:cubicBezTo>
                <a:cubicBezTo>
                  <a:pt x="10490887" y="689220"/>
                  <a:pt x="10498604" y="687251"/>
                  <a:pt x="10506636" y="687251"/>
                </a:cubicBezTo>
                <a:close/>
                <a:moveTo>
                  <a:pt x="10862805" y="653469"/>
                </a:moveTo>
                <a:lnTo>
                  <a:pt x="10818077" y="859547"/>
                </a:lnTo>
                <a:lnTo>
                  <a:pt x="10888161" y="859547"/>
                </a:lnTo>
                <a:cubicBezTo>
                  <a:pt x="10904698" y="859547"/>
                  <a:pt x="10919030" y="858445"/>
                  <a:pt x="10930841" y="856397"/>
                </a:cubicBezTo>
                <a:cubicBezTo>
                  <a:pt x="10942654" y="854350"/>
                  <a:pt x="10954072" y="850177"/>
                  <a:pt x="10965017" y="843877"/>
                </a:cubicBezTo>
                <a:cubicBezTo>
                  <a:pt x="10983050" y="833325"/>
                  <a:pt x="10997854" y="818206"/>
                  <a:pt x="11009351" y="798440"/>
                </a:cubicBezTo>
                <a:cubicBezTo>
                  <a:pt x="11020927" y="778676"/>
                  <a:pt x="11026675" y="757099"/>
                  <a:pt x="11026675" y="733790"/>
                </a:cubicBezTo>
                <a:lnTo>
                  <a:pt x="11026833" y="733869"/>
                </a:lnTo>
                <a:cubicBezTo>
                  <a:pt x="11026833" y="719459"/>
                  <a:pt x="11024313" y="707017"/>
                  <a:pt x="11019352" y="696543"/>
                </a:cubicBezTo>
                <a:cubicBezTo>
                  <a:pt x="11014312" y="686070"/>
                  <a:pt x="11007067" y="677329"/>
                  <a:pt x="10997539" y="670321"/>
                </a:cubicBezTo>
                <a:cubicBezTo>
                  <a:pt x="10990610" y="665202"/>
                  <a:pt x="10981475" y="661107"/>
                  <a:pt x="10970214" y="658037"/>
                </a:cubicBezTo>
                <a:cubicBezTo>
                  <a:pt x="10958953" y="654966"/>
                  <a:pt x="10944071" y="653469"/>
                  <a:pt x="10925565" y="653469"/>
                </a:cubicBezTo>
                <a:close/>
                <a:moveTo>
                  <a:pt x="11480567" y="653391"/>
                </a:moveTo>
                <a:lnTo>
                  <a:pt x="11471984" y="693237"/>
                </a:lnTo>
                <a:lnTo>
                  <a:pt x="11532382" y="693237"/>
                </a:lnTo>
                <a:lnTo>
                  <a:pt x="11496316" y="859469"/>
                </a:lnTo>
                <a:lnTo>
                  <a:pt x="11546557" y="859469"/>
                </a:lnTo>
                <a:lnTo>
                  <a:pt x="11582622" y="693237"/>
                </a:lnTo>
                <a:lnTo>
                  <a:pt x="11642942" y="693237"/>
                </a:lnTo>
                <a:lnTo>
                  <a:pt x="11651525" y="653391"/>
                </a:lnTo>
                <a:close/>
                <a:moveTo>
                  <a:pt x="10654443" y="653391"/>
                </a:moveTo>
                <a:lnTo>
                  <a:pt x="10609715" y="859469"/>
                </a:lnTo>
                <a:lnTo>
                  <a:pt x="10659640" y="859469"/>
                </a:lnTo>
                <a:lnTo>
                  <a:pt x="10676098" y="783873"/>
                </a:lnTo>
                <a:lnTo>
                  <a:pt x="10704132" y="783873"/>
                </a:lnTo>
                <a:lnTo>
                  <a:pt x="10740591" y="859469"/>
                </a:lnTo>
                <a:lnTo>
                  <a:pt x="10796343" y="859469"/>
                </a:lnTo>
                <a:lnTo>
                  <a:pt x="10751537" y="772377"/>
                </a:lnTo>
                <a:cubicBezTo>
                  <a:pt x="10767759" y="766707"/>
                  <a:pt x="10780594" y="758202"/>
                  <a:pt x="10790043" y="746941"/>
                </a:cubicBezTo>
                <a:cubicBezTo>
                  <a:pt x="10799493" y="735680"/>
                  <a:pt x="10804217" y="721821"/>
                  <a:pt x="10804217" y="705285"/>
                </a:cubicBezTo>
                <a:lnTo>
                  <a:pt x="10804297" y="705363"/>
                </a:lnTo>
                <a:cubicBezTo>
                  <a:pt x="10804297" y="687803"/>
                  <a:pt x="10797839" y="674732"/>
                  <a:pt x="10784925" y="666227"/>
                </a:cubicBezTo>
                <a:cubicBezTo>
                  <a:pt x="10772011" y="657644"/>
                  <a:pt x="10753741" y="653391"/>
                  <a:pt x="10730039" y="653391"/>
                </a:cubicBezTo>
                <a:close/>
                <a:moveTo>
                  <a:pt x="10202284" y="653391"/>
                </a:moveTo>
                <a:lnTo>
                  <a:pt x="10157556" y="859469"/>
                </a:lnTo>
                <a:lnTo>
                  <a:pt x="10203622" y="859469"/>
                </a:lnTo>
                <a:lnTo>
                  <a:pt x="10234569" y="716781"/>
                </a:lnTo>
                <a:lnTo>
                  <a:pt x="10291424" y="859469"/>
                </a:lnTo>
                <a:lnTo>
                  <a:pt x="10334183" y="859469"/>
                </a:lnTo>
                <a:lnTo>
                  <a:pt x="10334262" y="859469"/>
                </a:lnTo>
                <a:lnTo>
                  <a:pt x="10378911" y="653391"/>
                </a:lnTo>
                <a:lnTo>
                  <a:pt x="10332687" y="653391"/>
                </a:lnTo>
                <a:lnTo>
                  <a:pt x="10306937" y="772691"/>
                </a:lnTo>
                <a:lnTo>
                  <a:pt x="10258193" y="653391"/>
                </a:lnTo>
                <a:close/>
                <a:moveTo>
                  <a:pt x="11379458" y="649768"/>
                </a:moveTo>
                <a:cubicBezTo>
                  <a:pt x="11349691" y="649768"/>
                  <a:pt x="11326304" y="655990"/>
                  <a:pt x="11309137" y="668274"/>
                </a:cubicBezTo>
                <a:cubicBezTo>
                  <a:pt x="11292049" y="680558"/>
                  <a:pt x="11283466" y="697095"/>
                  <a:pt x="11283466" y="717726"/>
                </a:cubicBezTo>
                <a:cubicBezTo>
                  <a:pt x="11283466" y="725916"/>
                  <a:pt x="11284804" y="733003"/>
                  <a:pt x="11287561" y="738909"/>
                </a:cubicBezTo>
                <a:cubicBezTo>
                  <a:pt x="11290317" y="744815"/>
                  <a:pt x="11294333" y="750091"/>
                  <a:pt x="11299609" y="754580"/>
                </a:cubicBezTo>
                <a:cubicBezTo>
                  <a:pt x="11304963" y="758989"/>
                  <a:pt x="11311341" y="762848"/>
                  <a:pt x="11318823" y="766076"/>
                </a:cubicBezTo>
                <a:cubicBezTo>
                  <a:pt x="11326304" y="769305"/>
                  <a:pt x="11334808" y="772297"/>
                  <a:pt x="11344258" y="775054"/>
                </a:cubicBezTo>
                <a:cubicBezTo>
                  <a:pt x="11352841" y="777652"/>
                  <a:pt x="11359849" y="779935"/>
                  <a:pt x="11365283" y="781905"/>
                </a:cubicBezTo>
                <a:cubicBezTo>
                  <a:pt x="11370716" y="783873"/>
                  <a:pt x="11374968" y="785842"/>
                  <a:pt x="11378119" y="787889"/>
                </a:cubicBezTo>
                <a:cubicBezTo>
                  <a:pt x="11381268" y="789936"/>
                  <a:pt x="11383316" y="791984"/>
                  <a:pt x="11384419" y="794031"/>
                </a:cubicBezTo>
                <a:cubicBezTo>
                  <a:pt x="11385521" y="796078"/>
                  <a:pt x="11386072" y="798598"/>
                  <a:pt x="11386072" y="801433"/>
                </a:cubicBezTo>
                <a:cubicBezTo>
                  <a:pt x="11386072" y="809072"/>
                  <a:pt x="11382764" y="814978"/>
                  <a:pt x="11376071" y="819072"/>
                </a:cubicBezTo>
                <a:cubicBezTo>
                  <a:pt x="11369378" y="823168"/>
                  <a:pt x="11358589" y="825215"/>
                  <a:pt x="11344730" y="825215"/>
                </a:cubicBezTo>
                <a:cubicBezTo>
                  <a:pt x="11330871" y="825215"/>
                  <a:pt x="11317878" y="822853"/>
                  <a:pt x="11305830" y="818048"/>
                </a:cubicBezTo>
                <a:cubicBezTo>
                  <a:pt x="11293782" y="813245"/>
                  <a:pt x="11283229" y="806552"/>
                  <a:pt x="11274331" y="797890"/>
                </a:cubicBezTo>
                <a:lnTo>
                  <a:pt x="11268898" y="797890"/>
                </a:lnTo>
                <a:lnTo>
                  <a:pt x="11258897" y="847342"/>
                </a:lnTo>
                <a:cubicBezTo>
                  <a:pt x="11268347" y="851831"/>
                  <a:pt x="11279528" y="855610"/>
                  <a:pt x="11292522" y="858681"/>
                </a:cubicBezTo>
                <a:cubicBezTo>
                  <a:pt x="11305515" y="861753"/>
                  <a:pt x="11320319" y="863249"/>
                  <a:pt x="11336855" y="863249"/>
                </a:cubicBezTo>
                <a:lnTo>
                  <a:pt x="11336855" y="863171"/>
                </a:lnTo>
                <a:cubicBezTo>
                  <a:pt x="11351817" y="863171"/>
                  <a:pt x="11365205" y="861753"/>
                  <a:pt x="11376938" y="858997"/>
                </a:cubicBezTo>
                <a:cubicBezTo>
                  <a:pt x="11388671" y="856240"/>
                  <a:pt x="11399222" y="851831"/>
                  <a:pt x="11408515" y="845846"/>
                </a:cubicBezTo>
                <a:cubicBezTo>
                  <a:pt x="11417334" y="840255"/>
                  <a:pt x="11424264" y="832931"/>
                  <a:pt x="11429304" y="823876"/>
                </a:cubicBezTo>
                <a:cubicBezTo>
                  <a:pt x="11434343" y="814820"/>
                  <a:pt x="11436863" y="804347"/>
                  <a:pt x="11436863" y="792456"/>
                </a:cubicBezTo>
                <a:cubicBezTo>
                  <a:pt x="11436863" y="778203"/>
                  <a:pt x="11432217" y="766943"/>
                  <a:pt x="11422925" y="758674"/>
                </a:cubicBezTo>
                <a:cubicBezTo>
                  <a:pt x="11413633" y="750406"/>
                  <a:pt x="11398120" y="743161"/>
                  <a:pt x="11376465" y="736941"/>
                </a:cubicBezTo>
                <a:cubicBezTo>
                  <a:pt x="11368354" y="734657"/>
                  <a:pt x="11361345" y="732373"/>
                  <a:pt x="11355361" y="730247"/>
                </a:cubicBezTo>
                <a:cubicBezTo>
                  <a:pt x="11349376" y="728121"/>
                  <a:pt x="11344966" y="726073"/>
                  <a:pt x="11342211" y="724262"/>
                </a:cubicBezTo>
                <a:cubicBezTo>
                  <a:pt x="11338982" y="722215"/>
                  <a:pt x="11336855" y="720167"/>
                  <a:pt x="11335832" y="718042"/>
                </a:cubicBezTo>
                <a:cubicBezTo>
                  <a:pt x="11334808" y="715915"/>
                  <a:pt x="11334257" y="713238"/>
                  <a:pt x="11334257" y="710009"/>
                </a:cubicBezTo>
                <a:cubicBezTo>
                  <a:pt x="11334257" y="703001"/>
                  <a:pt x="11337800" y="697568"/>
                  <a:pt x="11344809" y="693630"/>
                </a:cubicBezTo>
                <a:cubicBezTo>
                  <a:pt x="11351817" y="689693"/>
                  <a:pt x="11361503" y="687724"/>
                  <a:pt x="11374575" y="687724"/>
                </a:cubicBezTo>
                <a:cubicBezTo>
                  <a:pt x="11387647" y="687724"/>
                  <a:pt x="11399774" y="689929"/>
                  <a:pt x="11410798" y="694418"/>
                </a:cubicBezTo>
                <a:cubicBezTo>
                  <a:pt x="11421823" y="698906"/>
                  <a:pt x="11430721" y="704418"/>
                  <a:pt x="11437493" y="711033"/>
                </a:cubicBezTo>
                <a:lnTo>
                  <a:pt x="11442848" y="711033"/>
                </a:lnTo>
                <a:lnTo>
                  <a:pt x="11452376" y="663549"/>
                </a:lnTo>
                <a:cubicBezTo>
                  <a:pt x="11443478" y="659296"/>
                  <a:pt x="11432768" y="655910"/>
                  <a:pt x="11420011" y="653470"/>
                </a:cubicBezTo>
                <a:cubicBezTo>
                  <a:pt x="11407255" y="651028"/>
                  <a:pt x="11393789" y="649768"/>
                  <a:pt x="11379458" y="649768"/>
                </a:cubicBezTo>
                <a:close/>
                <a:moveTo>
                  <a:pt x="11169047" y="649138"/>
                </a:moveTo>
                <a:cubicBezTo>
                  <a:pt x="11150935" y="649138"/>
                  <a:pt x="11134163" y="652682"/>
                  <a:pt x="11118807" y="659769"/>
                </a:cubicBezTo>
                <a:cubicBezTo>
                  <a:pt x="11103452" y="666856"/>
                  <a:pt x="11090537" y="676385"/>
                  <a:pt x="11080143" y="688275"/>
                </a:cubicBezTo>
                <a:cubicBezTo>
                  <a:pt x="11069513" y="700481"/>
                  <a:pt x="11061322" y="714733"/>
                  <a:pt x="11055574" y="730877"/>
                </a:cubicBezTo>
                <a:cubicBezTo>
                  <a:pt x="11049826" y="747020"/>
                  <a:pt x="11046991" y="764107"/>
                  <a:pt x="11046991" y="781983"/>
                </a:cubicBezTo>
                <a:cubicBezTo>
                  <a:pt x="11046991" y="807418"/>
                  <a:pt x="11054472" y="827419"/>
                  <a:pt x="11069433" y="841987"/>
                </a:cubicBezTo>
                <a:cubicBezTo>
                  <a:pt x="11084395" y="856555"/>
                  <a:pt x="11105106" y="863799"/>
                  <a:pt x="11131564" y="863799"/>
                </a:cubicBezTo>
                <a:cubicBezTo>
                  <a:pt x="11150935" y="863799"/>
                  <a:pt x="11168181" y="860335"/>
                  <a:pt x="11183064" y="853248"/>
                </a:cubicBezTo>
                <a:cubicBezTo>
                  <a:pt x="11197946" y="846161"/>
                  <a:pt x="11211019" y="836002"/>
                  <a:pt x="11222200" y="822694"/>
                </a:cubicBezTo>
                <a:cubicBezTo>
                  <a:pt x="11232438" y="810488"/>
                  <a:pt x="11240233" y="796236"/>
                  <a:pt x="11245588" y="779935"/>
                </a:cubicBezTo>
                <a:cubicBezTo>
                  <a:pt x="11250942" y="763556"/>
                  <a:pt x="11253620" y="746941"/>
                  <a:pt x="11253620" y="730089"/>
                </a:cubicBezTo>
                <a:lnTo>
                  <a:pt x="11253777" y="730168"/>
                </a:lnTo>
                <a:cubicBezTo>
                  <a:pt x="11253777" y="705284"/>
                  <a:pt x="11246297" y="685598"/>
                  <a:pt x="11231335" y="671030"/>
                </a:cubicBezTo>
                <a:cubicBezTo>
                  <a:pt x="11216373" y="656462"/>
                  <a:pt x="11195584" y="649138"/>
                  <a:pt x="11169047" y="649138"/>
                </a:cubicBezTo>
                <a:close/>
                <a:moveTo>
                  <a:pt x="10512936" y="649138"/>
                </a:moveTo>
                <a:cubicBezTo>
                  <a:pt x="10494824" y="649138"/>
                  <a:pt x="10478052" y="652681"/>
                  <a:pt x="10462696" y="659769"/>
                </a:cubicBezTo>
                <a:cubicBezTo>
                  <a:pt x="10447341" y="666856"/>
                  <a:pt x="10434426" y="676385"/>
                  <a:pt x="10424032" y="688275"/>
                </a:cubicBezTo>
                <a:cubicBezTo>
                  <a:pt x="10413402" y="700480"/>
                  <a:pt x="10405211" y="714733"/>
                  <a:pt x="10399463" y="730877"/>
                </a:cubicBezTo>
                <a:cubicBezTo>
                  <a:pt x="10393715" y="747019"/>
                  <a:pt x="10390880" y="764107"/>
                  <a:pt x="10390880" y="781983"/>
                </a:cubicBezTo>
                <a:cubicBezTo>
                  <a:pt x="10390880" y="807418"/>
                  <a:pt x="10398361" y="827419"/>
                  <a:pt x="10413322" y="841987"/>
                </a:cubicBezTo>
                <a:cubicBezTo>
                  <a:pt x="10428284" y="856555"/>
                  <a:pt x="10448994" y="863799"/>
                  <a:pt x="10475453" y="863799"/>
                </a:cubicBezTo>
                <a:cubicBezTo>
                  <a:pt x="10494824" y="863799"/>
                  <a:pt x="10512070" y="860335"/>
                  <a:pt x="10526953" y="853247"/>
                </a:cubicBezTo>
                <a:cubicBezTo>
                  <a:pt x="10541835" y="846161"/>
                  <a:pt x="10554908" y="836002"/>
                  <a:pt x="10566089" y="822694"/>
                </a:cubicBezTo>
                <a:cubicBezTo>
                  <a:pt x="10576327" y="810488"/>
                  <a:pt x="10584123" y="796235"/>
                  <a:pt x="10589477" y="779935"/>
                </a:cubicBezTo>
                <a:cubicBezTo>
                  <a:pt x="10594832" y="763556"/>
                  <a:pt x="10597509" y="746941"/>
                  <a:pt x="10597509" y="730089"/>
                </a:cubicBezTo>
                <a:lnTo>
                  <a:pt x="10597667" y="730167"/>
                </a:lnTo>
                <a:cubicBezTo>
                  <a:pt x="10597667" y="705284"/>
                  <a:pt x="10590186" y="685598"/>
                  <a:pt x="10575224" y="671030"/>
                </a:cubicBezTo>
                <a:cubicBezTo>
                  <a:pt x="10560262" y="656461"/>
                  <a:pt x="10539473" y="649138"/>
                  <a:pt x="10512936" y="649138"/>
                </a:cubicBezTo>
                <a:close/>
                <a:moveTo>
                  <a:pt x="11296223" y="454556"/>
                </a:moveTo>
                <a:cubicBezTo>
                  <a:pt x="11312130" y="454556"/>
                  <a:pt x="11324571" y="459596"/>
                  <a:pt x="11333470" y="469675"/>
                </a:cubicBezTo>
                <a:cubicBezTo>
                  <a:pt x="11342368" y="479755"/>
                  <a:pt x="11346778" y="494244"/>
                  <a:pt x="11346778" y="513065"/>
                </a:cubicBezTo>
                <a:cubicBezTo>
                  <a:pt x="11346778" y="528656"/>
                  <a:pt x="11344888" y="542910"/>
                  <a:pt x="11341187" y="555903"/>
                </a:cubicBezTo>
                <a:cubicBezTo>
                  <a:pt x="11337407" y="568817"/>
                  <a:pt x="11331974" y="580550"/>
                  <a:pt x="11324650" y="591102"/>
                </a:cubicBezTo>
                <a:lnTo>
                  <a:pt x="11324729" y="591102"/>
                </a:lnTo>
                <a:cubicBezTo>
                  <a:pt x="11317878" y="601024"/>
                  <a:pt x="11309452" y="609056"/>
                  <a:pt x="11299452" y="615041"/>
                </a:cubicBezTo>
                <a:cubicBezTo>
                  <a:pt x="11289451" y="621026"/>
                  <a:pt x="11278268" y="624018"/>
                  <a:pt x="11266063" y="624018"/>
                </a:cubicBezTo>
                <a:cubicBezTo>
                  <a:pt x="11249999" y="624018"/>
                  <a:pt x="11237557" y="618899"/>
                  <a:pt x="11228659" y="608741"/>
                </a:cubicBezTo>
                <a:cubicBezTo>
                  <a:pt x="11219761" y="598583"/>
                  <a:pt x="11215351" y="583936"/>
                  <a:pt x="11215351" y="564959"/>
                </a:cubicBezTo>
                <a:cubicBezTo>
                  <a:pt x="11215351" y="550784"/>
                  <a:pt x="11217241" y="537004"/>
                  <a:pt x="11220941" y="523538"/>
                </a:cubicBezTo>
                <a:cubicBezTo>
                  <a:pt x="11224643" y="510151"/>
                  <a:pt x="11229997" y="498339"/>
                  <a:pt x="11236927" y="488181"/>
                </a:cubicBezTo>
                <a:cubicBezTo>
                  <a:pt x="11244093" y="477865"/>
                  <a:pt x="11252756" y="469675"/>
                  <a:pt x="11262677" y="463612"/>
                </a:cubicBezTo>
                <a:cubicBezTo>
                  <a:pt x="11272599" y="457549"/>
                  <a:pt x="11283860" y="454556"/>
                  <a:pt x="11296223" y="454556"/>
                </a:cubicBezTo>
                <a:close/>
                <a:moveTo>
                  <a:pt x="10515614" y="454556"/>
                </a:moveTo>
                <a:cubicBezTo>
                  <a:pt x="10531521" y="454556"/>
                  <a:pt x="10543963" y="459595"/>
                  <a:pt x="10552861" y="469675"/>
                </a:cubicBezTo>
                <a:cubicBezTo>
                  <a:pt x="10561760" y="479754"/>
                  <a:pt x="10566169" y="494244"/>
                  <a:pt x="10566169" y="513064"/>
                </a:cubicBezTo>
                <a:cubicBezTo>
                  <a:pt x="10566169" y="528656"/>
                  <a:pt x="10564279" y="542909"/>
                  <a:pt x="10560578" y="555902"/>
                </a:cubicBezTo>
                <a:cubicBezTo>
                  <a:pt x="10556798" y="568817"/>
                  <a:pt x="10551365" y="580550"/>
                  <a:pt x="10544041" y="591102"/>
                </a:cubicBezTo>
                <a:lnTo>
                  <a:pt x="10544120" y="591102"/>
                </a:lnTo>
                <a:cubicBezTo>
                  <a:pt x="10537269" y="601024"/>
                  <a:pt x="10528843" y="609056"/>
                  <a:pt x="10518843" y="615041"/>
                </a:cubicBezTo>
                <a:cubicBezTo>
                  <a:pt x="10508842" y="621025"/>
                  <a:pt x="10497660" y="624017"/>
                  <a:pt x="10485455" y="624017"/>
                </a:cubicBezTo>
                <a:cubicBezTo>
                  <a:pt x="10469391" y="624017"/>
                  <a:pt x="10456948" y="618899"/>
                  <a:pt x="10448050" y="608741"/>
                </a:cubicBezTo>
                <a:cubicBezTo>
                  <a:pt x="10439151" y="598583"/>
                  <a:pt x="10434742" y="583936"/>
                  <a:pt x="10434742" y="564958"/>
                </a:cubicBezTo>
                <a:cubicBezTo>
                  <a:pt x="10434742" y="550784"/>
                  <a:pt x="10436632" y="537003"/>
                  <a:pt x="10440333" y="523537"/>
                </a:cubicBezTo>
                <a:cubicBezTo>
                  <a:pt x="10444034" y="510151"/>
                  <a:pt x="10449389" y="498339"/>
                  <a:pt x="10456318" y="488180"/>
                </a:cubicBezTo>
                <a:cubicBezTo>
                  <a:pt x="10463485" y="477865"/>
                  <a:pt x="10472146" y="469675"/>
                  <a:pt x="10482069" y="463612"/>
                </a:cubicBezTo>
                <a:cubicBezTo>
                  <a:pt x="10491990" y="457549"/>
                  <a:pt x="10503251" y="454556"/>
                  <a:pt x="10515614" y="454556"/>
                </a:cubicBezTo>
                <a:close/>
                <a:moveTo>
                  <a:pt x="10840284" y="436288"/>
                </a:moveTo>
                <a:lnTo>
                  <a:pt x="10795556" y="642365"/>
                </a:lnTo>
                <a:lnTo>
                  <a:pt x="10821621" y="642365"/>
                </a:lnTo>
                <a:lnTo>
                  <a:pt x="10836267" y="574093"/>
                </a:lnTo>
                <a:lnTo>
                  <a:pt x="10862726" y="550390"/>
                </a:lnTo>
                <a:lnTo>
                  <a:pt x="10922416" y="642287"/>
                </a:lnTo>
                <a:lnTo>
                  <a:pt x="10952969" y="642287"/>
                </a:lnTo>
                <a:lnTo>
                  <a:pt x="10953048" y="642365"/>
                </a:lnTo>
                <a:lnTo>
                  <a:pt x="10883279" y="534956"/>
                </a:lnTo>
                <a:lnTo>
                  <a:pt x="10989586" y="436288"/>
                </a:lnTo>
                <a:lnTo>
                  <a:pt x="10956749" y="436288"/>
                </a:lnTo>
                <a:lnTo>
                  <a:pt x="10843040" y="543067"/>
                </a:lnTo>
                <a:lnTo>
                  <a:pt x="10866349" y="436288"/>
                </a:lnTo>
                <a:close/>
                <a:moveTo>
                  <a:pt x="11582464" y="436209"/>
                </a:moveTo>
                <a:lnTo>
                  <a:pt x="11537736" y="642287"/>
                </a:lnTo>
                <a:lnTo>
                  <a:pt x="11562068" y="642287"/>
                </a:lnTo>
                <a:lnTo>
                  <a:pt x="11601206" y="461801"/>
                </a:lnTo>
                <a:lnTo>
                  <a:pt x="11628530" y="585511"/>
                </a:lnTo>
                <a:lnTo>
                  <a:pt x="11643886" y="585511"/>
                </a:lnTo>
                <a:lnTo>
                  <a:pt x="11722553" y="467156"/>
                </a:lnTo>
                <a:lnTo>
                  <a:pt x="11684440" y="642287"/>
                </a:lnTo>
                <a:lnTo>
                  <a:pt x="11710426" y="642287"/>
                </a:lnTo>
                <a:lnTo>
                  <a:pt x="11755075" y="436209"/>
                </a:lnTo>
                <a:lnTo>
                  <a:pt x="11719325" y="436209"/>
                </a:lnTo>
                <a:lnTo>
                  <a:pt x="11643964" y="550942"/>
                </a:lnTo>
                <a:lnTo>
                  <a:pt x="11617820" y="436209"/>
                </a:lnTo>
                <a:close/>
                <a:moveTo>
                  <a:pt x="11434265" y="436209"/>
                </a:moveTo>
                <a:lnTo>
                  <a:pt x="11389537" y="642287"/>
                </a:lnTo>
                <a:lnTo>
                  <a:pt x="11512066" y="642287"/>
                </a:lnTo>
                <a:lnTo>
                  <a:pt x="11512224" y="642287"/>
                </a:lnTo>
                <a:lnTo>
                  <a:pt x="11517264" y="619057"/>
                </a:lnTo>
                <a:lnTo>
                  <a:pt x="11420721" y="619057"/>
                </a:lnTo>
                <a:lnTo>
                  <a:pt x="11460330" y="436209"/>
                </a:lnTo>
                <a:close/>
                <a:moveTo>
                  <a:pt x="11024234" y="436209"/>
                </a:moveTo>
                <a:lnTo>
                  <a:pt x="10979663" y="642287"/>
                </a:lnTo>
                <a:lnTo>
                  <a:pt x="11005413" y="642287"/>
                </a:lnTo>
                <a:lnTo>
                  <a:pt x="11027304" y="540941"/>
                </a:lnTo>
                <a:lnTo>
                  <a:pt x="11123926" y="540941"/>
                </a:lnTo>
                <a:lnTo>
                  <a:pt x="11102035" y="642287"/>
                </a:lnTo>
                <a:lnTo>
                  <a:pt x="11127784" y="642287"/>
                </a:lnTo>
                <a:lnTo>
                  <a:pt x="11172355" y="436209"/>
                </a:lnTo>
                <a:lnTo>
                  <a:pt x="11146605" y="436209"/>
                </a:lnTo>
                <a:lnTo>
                  <a:pt x="11128966" y="517711"/>
                </a:lnTo>
                <a:lnTo>
                  <a:pt x="11032344" y="517711"/>
                </a:lnTo>
                <a:lnTo>
                  <a:pt x="11049983" y="436209"/>
                </a:lnTo>
                <a:close/>
                <a:moveTo>
                  <a:pt x="10253705" y="436208"/>
                </a:moveTo>
                <a:lnTo>
                  <a:pt x="10248744" y="459438"/>
                </a:lnTo>
                <a:lnTo>
                  <a:pt x="10317804" y="459438"/>
                </a:lnTo>
                <a:lnTo>
                  <a:pt x="10278116" y="642286"/>
                </a:lnTo>
                <a:lnTo>
                  <a:pt x="10304181" y="642286"/>
                </a:lnTo>
                <a:lnTo>
                  <a:pt x="10343869" y="459438"/>
                </a:lnTo>
                <a:lnTo>
                  <a:pt x="10412929" y="459438"/>
                </a:lnTo>
                <a:lnTo>
                  <a:pt x="10417890" y="436208"/>
                </a:lnTo>
                <a:close/>
                <a:moveTo>
                  <a:pt x="10733819" y="432507"/>
                </a:moveTo>
                <a:cubicBezTo>
                  <a:pt x="10715865" y="432507"/>
                  <a:pt x="10699643" y="435972"/>
                  <a:pt x="10685075" y="443060"/>
                </a:cubicBezTo>
                <a:cubicBezTo>
                  <a:pt x="10670507" y="450147"/>
                  <a:pt x="10658301" y="459753"/>
                  <a:pt x="10648300" y="471959"/>
                </a:cubicBezTo>
                <a:cubicBezTo>
                  <a:pt x="10638221" y="484322"/>
                  <a:pt x="10630504" y="498654"/>
                  <a:pt x="10625149" y="515112"/>
                </a:cubicBezTo>
                <a:cubicBezTo>
                  <a:pt x="10619795" y="531570"/>
                  <a:pt x="10617117" y="549288"/>
                  <a:pt x="10617117" y="568266"/>
                </a:cubicBezTo>
                <a:cubicBezTo>
                  <a:pt x="10617117" y="593071"/>
                  <a:pt x="10624125" y="612207"/>
                  <a:pt x="10638064" y="625751"/>
                </a:cubicBezTo>
                <a:cubicBezTo>
                  <a:pt x="10652002" y="639294"/>
                  <a:pt x="10671294" y="646067"/>
                  <a:pt x="10695784" y="646067"/>
                </a:cubicBezTo>
                <a:lnTo>
                  <a:pt x="10695784" y="646145"/>
                </a:lnTo>
                <a:cubicBezTo>
                  <a:pt x="10709171" y="646145"/>
                  <a:pt x="10721770" y="644177"/>
                  <a:pt x="10733582" y="640239"/>
                </a:cubicBezTo>
                <a:cubicBezTo>
                  <a:pt x="10745473" y="636302"/>
                  <a:pt x="10755867" y="631893"/>
                  <a:pt x="10765002" y="627011"/>
                </a:cubicBezTo>
                <a:lnTo>
                  <a:pt x="10771144" y="595197"/>
                </a:lnTo>
                <a:lnTo>
                  <a:pt x="10769332" y="595197"/>
                </a:lnTo>
                <a:cubicBezTo>
                  <a:pt x="10766104" y="597874"/>
                  <a:pt x="10762246" y="600788"/>
                  <a:pt x="10757757" y="603937"/>
                </a:cubicBezTo>
                <a:cubicBezTo>
                  <a:pt x="10753268" y="607087"/>
                  <a:pt x="10748150" y="610080"/>
                  <a:pt x="10742559" y="612993"/>
                </a:cubicBezTo>
                <a:cubicBezTo>
                  <a:pt x="10736496" y="616065"/>
                  <a:pt x="10729724" y="618585"/>
                  <a:pt x="10722321" y="620553"/>
                </a:cubicBezTo>
                <a:cubicBezTo>
                  <a:pt x="10714920" y="622522"/>
                  <a:pt x="10707045" y="623545"/>
                  <a:pt x="10698856" y="623545"/>
                </a:cubicBezTo>
                <a:cubicBezTo>
                  <a:pt x="10681374" y="623545"/>
                  <a:pt x="10667987" y="618270"/>
                  <a:pt x="10658695" y="607717"/>
                </a:cubicBezTo>
                <a:cubicBezTo>
                  <a:pt x="10649403" y="597086"/>
                  <a:pt x="10644757" y="582362"/>
                  <a:pt x="10644757" y="563305"/>
                </a:cubicBezTo>
                <a:cubicBezTo>
                  <a:pt x="10644757" y="548107"/>
                  <a:pt x="10646804" y="533696"/>
                  <a:pt x="10650978" y="520230"/>
                </a:cubicBezTo>
                <a:cubicBezTo>
                  <a:pt x="10655151" y="506765"/>
                  <a:pt x="10660900" y="495346"/>
                  <a:pt x="10668144" y="485897"/>
                </a:cubicBezTo>
                <a:cubicBezTo>
                  <a:pt x="10675625" y="476133"/>
                  <a:pt x="10684366" y="468652"/>
                  <a:pt x="10694524" y="463218"/>
                </a:cubicBezTo>
                <a:cubicBezTo>
                  <a:pt x="10704682" y="457785"/>
                  <a:pt x="10715785" y="455108"/>
                  <a:pt x="10727913" y="455108"/>
                </a:cubicBezTo>
                <a:cubicBezTo>
                  <a:pt x="10735866" y="455108"/>
                  <a:pt x="10743110" y="455973"/>
                  <a:pt x="10749725" y="457785"/>
                </a:cubicBezTo>
                <a:cubicBezTo>
                  <a:pt x="10756261" y="459596"/>
                  <a:pt x="10761931" y="461801"/>
                  <a:pt x="10766734" y="464478"/>
                </a:cubicBezTo>
                <a:cubicBezTo>
                  <a:pt x="10772562" y="467628"/>
                  <a:pt x="10776892" y="470542"/>
                  <a:pt x="10779806" y="473140"/>
                </a:cubicBezTo>
                <a:cubicBezTo>
                  <a:pt x="10782720" y="475739"/>
                  <a:pt x="10785633" y="478574"/>
                  <a:pt x="10788468" y="481645"/>
                </a:cubicBezTo>
                <a:lnTo>
                  <a:pt x="10790436" y="481645"/>
                </a:lnTo>
                <a:lnTo>
                  <a:pt x="10796264" y="450619"/>
                </a:lnTo>
                <a:cubicBezTo>
                  <a:pt x="10785711" y="444320"/>
                  <a:pt x="10775553" y="439752"/>
                  <a:pt x="10765553" y="436839"/>
                </a:cubicBezTo>
                <a:cubicBezTo>
                  <a:pt x="10755552" y="433925"/>
                  <a:pt x="10745000" y="432507"/>
                  <a:pt x="10733819" y="432507"/>
                </a:cubicBezTo>
                <a:close/>
                <a:moveTo>
                  <a:pt x="10159840" y="432349"/>
                </a:moveTo>
                <a:cubicBezTo>
                  <a:pt x="10135035" y="432349"/>
                  <a:pt x="10114797" y="438885"/>
                  <a:pt x="10099127" y="451957"/>
                </a:cubicBezTo>
                <a:cubicBezTo>
                  <a:pt x="10083457" y="465029"/>
                  <a:pt x="10075661" y="481330"/>
                  <a:pt x="10075661" y="501016"/>
                </a:cubicBezTo>
                <a:cubicBezTo>
                  <a:pt x="10075661" y="512670"/>
                  <a:pt x="10079362" y="522356"/>
                  <a:pt x="10086842" y="530231"/>
                </a:cubicBezTo>
                <a:cubicBezTo>
                  <a:pt x="10094245" y="538105"/>
                  <a:pt x="10104796" y="543617"/>
                  <a:pt x="10118420" y="546846"/>
                </a:cubicBezTo>
                <a:cubicBezTo>
                  <a:pt x="10125507" y="548578"/>
                  <a:pt x="10132909" y="550153"/>
                  <a:pt x="10140626" y="551728"/>
                </a:cubicBezTo>
                <a:cubicBezTo>
                  <a:pt x="10148343" y="553303"/>
                  <a:pt x="10155037" y="554878"/>
                  <a:pt x="10160706" y="556531"/>
                </a:cubicBezTo>
                <a:cubicBezTo>
                  <a:pt x="10167478" y="558579"/>
                  <a:pt x="10172597" y="561729"/>
                  <a:pt x="10176140" y="565981"/>
                </a:cubicBezTo>
                <a:cubicBezTo>
                  <a:pt x="10179684" y="570233"/>
                  <a:pt x="10181417" y="575510"/>
                  <a:pt x="10181417" y="581888"/>
                </a:cubicBezTo>
                <a:cubicBezTo>
                  <a:pt x="10181417" y="594014"/>
                  <a:pt x="10176455" y="603937"/>
                  <a:pt x="10166612" y="611732"/>
                </a:cubicBezTo>
                <a:cubicBezTo>
                  <a:pt x="10156769" y="619528"/>
                  <a:pt x="10142674" y="623466"/>
                  <a:pt x="10124168" y="623466"/>
                </a:cubicBezTo>
                <a:cubicBezTo>
                  <a:pt x="10112907" y="623466"/>
                  <a:pt x="10101253" y="621261"/>
                  <a:pt x="10089126" y="616772"/>
                </a:cubicBezTo>
                <a:cubicBezTo>
                  <a:pt x="10076999" y="612283"/>
                  <a:pt x="10066841" y="605905"/>
                  <a:pt x="10058494" y="597479"/>
                </a:cubicBezTo>
                <a:lnTo>
                  <a:pt x="10056683" y="597479"/>
                </a:lnTo>
                <a:lnTo>
                  <a:pt x="10050462" y="628899"/>
                </a:lnTo>
                <a:cubicBezTo>
                  <a:pt x="10061408" y="634647"/>
                  <a:pt x="10072589" y="638978"/>
                  <a:pt x="10083929" y="641813"/>
                </a:cubicBezTo>
                <a:cubicBezTo>
                  <a:pt x="10095268" y="644648"/>
                  <a:pt x="10107238" y="646066"/>
                  <a:pt x="10119837" y="646066"/>
                </a:cubicBezTo>
                <a:lnTo>
                  <a:pt x="10119758" y="645908"/>
                </a:lnTo>
                <a:cubicBezTo>
                  <a:pt x="10134326" y="645908"/>
                  <a:pt x="10147004" y="643940"/>
                  <a:pt x="10157713" y="640081"/>
                </a:cubicBezTo>
                <a:cubicBezTo>
                  <a:pt x="10168424" y="636222"/>
                  <a:pt x="10177794" y="630867"/>
                  <a:pt x="10185748" y="624017"/>
                </a:cubicBezTo>
                <a:cubicBezTo>
                  <a:pt x="10193150" y="617638"/>
                  <a:pt x="10198976" y="610000"/>
                  <a:pt x="10203150" y="601023"/>
                </a:cubicBezTo>
                <a:cubicBezTo>
                  <a:pt x="10207324" y="592046"/>
                  <a:pt x="10209372" y="583069"/>
                  <a:pt x="10209372" y="574013"/>
                </a:cubicBezTo>
                <a:cubicBezTo>
                  <a:pt x="10209372" y="563224"/>
                  <a:pt x="10206221" y="554248"/>
                  <a:pt x="10199843" y="547160"/>
                </a:cubicBezTo>
                <a:cubicBezTo>
                  <a:pt x="10193465" y="540074"/>
                  <a:pt x="10184094" y="534719"/>
                  <a:pt x="10171809" y="531097"/>
                </a:cubicBezTo>
                <a:cubicBezTo>
                  <a:pt x="10165588" y="529364"/>
                  <a:pt x="10157871" y="527474"/>
                  <a:pt x="10148658" y="525506"/>
                </a:cubicBezTo>
                <a:cubicBezTo>
                  <a:pt x="10139444" y="523537"/>
                  <a:pt x="10132043" y="521883"/>
                  <a:pt x="10126531" y="520466"/>
                </a:cubicBezTo>
                <a:cubicBezTo>
                  <a:pt x="10117790" y="518182"/>
                  <a:pt x="10111805" y="514717"/>
                  <a:pt x="10108419" y="510072"/>
                </a:cubicBezTo>
                <a:cubicBezTo>
                  <a:pt x="10105033" y="505425"/>
                  <a:pt x="10103379" y="500071"/>
                  <a:pt x="10103379" y="494007"/>
                </a:cubicBezTo>
                <a:cubicBezTo>
                  <a:pt x="10103379" y="482668"/>
                  <a:pt x="10108104" y="473297"/>
                  <a:pt x="10117475" y="465894"/>
                </a:cubicBezTo>
                <a:cubicBezTo>
                  <a:pt x="10126924" y="458493"/>
                  <a:pt x="10139524" y="454791"/>
                  <a:pt x="10155273" y="454791"/>
                </a:cubicBezTo>
                <a:cubicBezTo>
                  <a:pt x="10167872" y="454791"/>
                  <a:pt x="10179842" y="456996"/>
                  <a:pt x="10191260" y="461328"/>
                </a:cubicBezTo>
                <a:cubicBezTo>
                  <a:pt x="10202678" y="465659"/>
                  <a:pt x="10211497" y="470856"/>
                  <a:pt x="10217640" y="476840"/>
                </a:cubicBezTo>
                <a:lnTo>
                  <a:pt x="10219450" y="476840"/>
                </a:lnTo>
                <a:lnTo>
                  <a:pt x="10225278" y="447390"/>
                </a:lnTo>
                <a:cubicBezTo>
                  <a:pt x="10217246" y="443374"/>
                  <a:pt x="10207717" y="439830"/>
                  <a:pt x="10196693" y="436837"/>
                </a:cubicBezTo>
                <a:cubicBezTo>
                  <a:pt x="10185668" y="433845"/>
                  <a:pt x="10173384" y="432349"/>
                  <a:pt x="10159840" y="432349"/>
                </a:cubicBezTo>
                <a:close/>
                <a:moveTo>
                  <a:pt x="11300160" y="431799"/>
                </a:moveTo>
                <a:cubicBezTo>
                  <a:pt x="11283308" y="431799"/>
                  <a:pt x="11267874" y="435579"/>
                  <a:pt x="11253779" y="442980"/>
                </a:cubicBezTo>
                <a:cubicBezTo>
                  <a:pt x="11239683" y="450383"/>
                  <a:pt x="11227871" y="460304"/>
                  <a:pt x="11218343" y="472668"/>
                </a:cubicBezTo>
                <a:cubicBezTo>
                  <a:pt x="11208500" y="485425"/>
                  <a:pt x="11201019" y="499993"/>
                  <a:pt x="11195822" y="516372"/>
                </a:cubicBezTo>
                <a:cubicBezTo>
                  <a:pt x="11190624" y="532752"/>
                  <a:pt x="11188026" y="550311"/>
                  <a:pt x="11188026" y="569132"/>
                </a:cubicBezTo>
                <a:cubicBezTo>
                  <a:pt x="11188026" y="593858"/>
                  <a:pt x="11194562" y="612915"/>
                  <a:pt x="11207555" y="626380"/>
                </a:cubicBezTo>
                <a:cubicBezTo>
                  <a:pt x="11220548" y="639845"/>
                  <a:pt x="11238580" y="646539"/>
                  <a:pt x="11261654" y="646539"/>
                </a:cubicBezTo>
                <a:cubicBezTo>
                  <a:pt x="11279056" y="646539"/>
                  <a:pt x="11294648" y="642760"/>
                  <a:pt x="11308586" y="635357"/>
                </a:cubicBezTo>
                <a:cubicBezTo>
                  <a:pt x="11322524" y="627955"/>
                  <a:pt x="11334336" y="617718"/>
                  <a:pt x="11344258" y="604725"/>
                </a:cubicBezTo>
                <a:cubicBezTo>
                  <a:pt x="11353865" y="592126"/>
                  <a:pt x="11361267" y="577479"/>
                  <a:pt x="11366307" y="560864"/>
                </a:cubicBezTo>
                <a:cubicBezTo>
                  <a:pt x="11371425" y="544248"/>
                  <a:pt x="11373945" y="527002"/>
                  <a:pt x="11373945" y="509128"/>
                </a:cubicBezTo>
                <a:lnTo>
                  <a:pt x="11373866" y="509048"/>
                </a:lnTo>
                <a:cubicBezTo>
                  <a:pt x="11373866" y="484244"/>
                  <a:pt x="11367330" y="465108"/>
                  <a:pt x="11354259" y="451801"/>
                </a:cubicBezTo>
                <a:cubicBezTo>
                  <a:pt x="11341187" y="438492"/>
                  <a:pt x="11323154" y="431799"/>
                  <a:pt x="11300160" y="431799"/>
                </a:cubicBezTo>
                <a:close/>
                <a:moveTo>
                  <a:pt x="10519630" y="431798"/>
                </a:moveTo>
                <a:cubicBezTo>
                  <a:pt x="10502778" y="431798"/>
                  <a:pt x="10487344" y="435578"/>
                  <a:pt x="10473249" y="442980"/>
                </a:cubicBezTo>
                <a:cubicBezTo>
                  <a:pt x="10459153" y="450382"/>
                  <a:pt x="10447341" y="460304"/>
                  <a:pt x="10437813" y="472668"/>
                </a:cubicBezTo>
                <a:cubicBezTo>
                  <a:pt x="10427970" y="485424"/>
                  <a:pt x="10420489" y="499993"/>
                  <a:pt x="10415292" y="516371"/>
                </a:cubicBezTo>
                <a:cubicBezTo>
                  <a:pt x="10410094" y="532751"/>
                  <a:pt x="10407496" y="550311"/>
                  <a:pt x="10407496" y="569132"/>
                </a:cubicBezTo>
                <a:cubicBezTo>
                  <a:pt x="10407496" y="593857"/>
                  <a:pt x="10414032" y="612914"/>
                  <a:pt x="10427025" y="626380"/>
                </a:cubicBezTo>
                <a:cubicBezTo>
                  <a:pt x="10440018" y="639845"/>
                  <a:pt x="10458050" y="646539"/>
                  <a:pt x="10481124" y="646539"/>
                </a:cubicBezTo>
                <a:cubicBezTo>
                  <a:pt x="10498526" y="646539"/>
                  <a:pt x="10514118" y="642759"/>
                  <a:pt x="10528056" y="635357"/>
                </a:cubicBezTo>
                <a:cubicBezTo>
                  <a:pt x="10541994" y="627955"/>
                  <a:pt x="10553806" y="617718"/>
                  <a:pt x="10563728" y="604725"/>
                </a:cubicBezTo>
                <a:cubicBezTo>
                  <a:pt x="10573335" y="592125"/>
                  <a:pt x="10580659" y="577479"/>
                  <a:pt x="10585777" y="560863"/>
                </a:cubicBezTo>
                <a:cubicBezTo>
                  <a:pt x="10590895" y="544248"/>
                  <a:pt x="10593415" y="527002"/>
                  <a:pt x="10593415" y="509127"/>
                </a:cubicBezTo>
                <a:lnTo>
                  <a:pt x="10593336" y="509048"/>
                </a:lnTo>
                <a:cubicBezTo>
                  <a:pt x="10593336" y="484244"/>
                  <a:pt x="10586800" y="465108"/>
                  <a:pt x="10573729" y="451800"/>
                </a:cubicBezTo>
                <a:cubicBezTo>
                  <a:pt x="10560657" y="438492"/>
                  <a:pt x="10542624" y="431798"/>
                  <a:pt x="10519630" y="431798"/>
                </a:cubicBezTo>
                <a:close/>
                <a:moveTo>
                  <a:pt x="0" y="0"/>
                </a:moveTo>
                <a:lnTo>
                  <a:pt x="12191997" y="0"/>
                </a:lnTo>
                <a:lnTo>
                  <a:pt x="12191997" y="6857998"/>
                </a:lnTo>
                <a:lnTo>
                  <a:pt x="0" y="6857998"/>
                </a:lnTo>
                <a:close/>
              </a:path>
            </a:pathLst>
          </a:custGeom>
          <a:solidFill>
            <a:schemeClr val="accent1"/>
          </a:solidFill>
        </p:spPr>
        <p:txBody>
          <a:bodyPr wrap="square" lIns="72000">
            <a:noAutofit/>
          </a:bodyPr>
          <a:lstStyle>
            <a:lvl1pPr marL="0" indent="0">
              <a:buNone/>
              <a:defRPr sz="1800">
                <a:solidFill>
                  <a:schemeClr val="bg2"/>
                </a:solidFill>
              </a:defRPr>
            </a:lvl1pPr>
          </a:lstStyle>
          <a:p>
            <a:r>
              <a:rPr lang="sv-SE" dirty="0"/>
              <a:t>Klicka på ikonen för att lägga till en bild. </a:t>
            </a:r>
            <a:br>
              <a:rPr lang="sv-SE" dirty="0"/>
            </a:br>
            <a:r>
              <a:rPr lang="sv-SE" dirty="0"/>
              <a:t>Bilden behöver vara mörk för att rubrik ska vara läsbar.</a:t>
            </a:r>
          </a:p>
        </p:txBody>
      </p:sp>
      <p:sp>
        <p:nvSpPr>
          <p:cNvPr id="2" name="Rubrik 1">
            <a:extLst>
              <a:ext uri="{FF2B5EF4-FFF2-40B4-BE49-F238E27FC236}">
                <a16:creationId xmlns:a16="http://schemas.microsoft.com/office/drawing/2014/main" id="{A258EC79-F416-4E3D-A67E-4A13E8004581}"/>
              </a:ext>
            </a:extLst>
          </p:cNvPr>
          <p:cNvSpPr>
            <a:spLocks noGrp="1"/>
          </p:cNvSpPr>
          <p:nvPr>
            <p:ph type="ctrTitle"/>
          </p:nvPr>
        </p:nvSpPr>
        <p:spPr>
          <a:xfrm>
            <a:off x="7464287" y="1781841"/>
            <a:ext cx="4294328" cy="2429796"/>
          </a:xfrm>
        </p:spPr>
        <p:txBody>
          <a:bodyPr anchor="b"/>
          <a:lstStyle>
            <a:lvl1pPr algn="l">
              <a:defRPr sz="6000">
                <a:solidFill>
                  <a:schemeClr val="bg2"/>
                </a:solidFill>
              </a:defRPr>
            </a:lvl1pPr>
          </a:lstStyle>
          <a:p>
            <a:r>
              <a:rPr lang="sv-SE" dirty="0"/>
              <a:t>Klicka här för att ändra mall för rubrikformat</a:t>
            </a:r>
          </a:p>
        </p:txBody>
      </p:sp>
      <p:sp>
        <p:nvSpPr>
          <p:cNvPr id="3" name="Underrubrik 2">
            <a:extLst>
              <a:ext uri="{FF2B5EF4-FFF2-40B4-BE49-F238E27FC236}">
                <a16:creationId xmlns:a16="http://schemas.microsoft.com/office/drawing/2014/main" id="{0B04F11C-8931-4F2C-862F-B58C9926FB12}"/>
              </a:ext>
            </a:extLst>
          </p:cNvPr>
          <p:cNvSpPr>
            <a:spLocks noGrp="1"/>
          </p:cNvSpPr>
          <p:nvPr>
            <p:ph type="subTitle" idx="1"/>
          </p:nvPr>
        </p:nvSpPr>
        <p:spPr>
          <a:xfrm>
            <a:off x="7464287" y="4444081"/>
            <a:ext cx="4294328" cy="1764633"/>
          </a:xfrm>
        </p:spPr>
        <p:txBody>
          <a:bodyPr/>
          <a:lstStyle>
            <a:lvl1pPr marL="0" indent="0" algn="l">
              <a:buNone/>
              <a:defRPr sz="2000">
                <a:solidFill>
                  <a:schemeClr val="bg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ändra mall för underrubrikformat</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259539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tartsida_Kort blå rubrik &amp; bild">
    <p:spTree>
      <p:nvGrpSpPr>
        <p:cNvPr id="1" name=""/>
        <p:cNvGrpSpPr/>
        <p:nvPr/>
      </p:nvGrpSpPr>
      <p:grpSpPr>
        <a:xfrm>
          <a:off x="0" y="0"/>
          <a:ext cx="0" cy="0"/>
          <a:chOff x="0" y="0"/>
          <a:chExt cx="0" cy="0"/>
        </a:xfrm>
      </p:grpSpPr>
      <p:sp>
        <p:nvSpPr>
          <p:cNvPr id="30" name="Platshållare för bild 29">
            <a:extLst>
              <a:ext uri="{FF2B5EF4-FFF2-40B4-BE49-F238E27FC236}">
                <a16:creationId xmlns:a16="http://schemas.microsoft.com/office/drawing/2014/main" id="{B3B10BAD-92F3-D97B-533C-12EE18E75127}"/>
              </a:ext>
            </a:extLst>
          </p:cNvPr>
          <p:cNvSpPr>
            <a:spLocks noGrp="1"/>
          </p:cNvSpPr>
          <p:nvPr>
            <p:ph type="pic" sz="quarter" idx="13" hasCustomPrompt="1"/>
          </p:nvPr>
        </p:nvSpPr>
        <p:spPr>
          <a:xfrm>
            <a:off x="4" y="2"/>
            <a:ext cx="12191997" cy="6857998"/>
          </a:xfrm>
          <a:custGeom>
            <a:avLst/>
            <a:gdLst>
              <a:gd name="connsiteX0" fmla="*/ 10750435 w 12191997"/>
              <a:gd name="connsiteY0" fmla="*/ 714182 h 6857998"/>
              <a:gd name="connsiteX1" fmla="*/ 10750435 w 12191997"/>
              <a:gd name="connsiteY1" fmla="*/ 714261 h 6857998"/>
              <a:gd name="connsiteX2" fmla="*/ 10750418 w 12191997"/>
              <a:gd name="connsiteY2" fmla="*/ 714220 h 6857998"/>
              <a:gd name="connsiteX3" fmla="*/ 10696178 w 12191997"/>
              <a:gd name="connsiteY3" fmla="*/ 691425 h 6857998"/>
              <a:gd name="connsiteX4" fmla="*/ 10720905 w 12191997"/>
              <a:gd name="connsiteY4" fmla="*/ 691425 h 6857998"/>
              <a:gd name="connsiteX5" fmla="*/ 10742953 w 12191997"/>
              <a:gd name="connsiteY5" fmla="*/ 696622 h 6857998"/>
              <a:gd name="connsiteX6" fmla="*/ 10750418 w 12191997"/>
              <a:gd name="connsiteY6" fmla="*/ 714220 h 6857998"/>
              <a:gd name="connsiteX7" fmla="*/ 10739489 w 12191997"/>
              <a:gd name="connsiteY7" fmla="*/ 738121 h 6857998"/>
              <a:gd name="connsiteX8" fmla="*/ 10708699 w 12191997"/>
              <a:gd name="connsiteY8" fmla="*/ 746783 h 6857998"/>
              <a:gd name="connsiteX9" fmla="*/ 10684130 w 12191997"/>
              <a:gd name="connsiteY9" fmla="*/ 746783 h 6857998"/>
              <a:gd name="connsiteX10" fmla="*/ 10905091 w 12191997"/>
              <a:gd name="connsiteY10" fmla="*/ 691109 h 6857998"/>
              <a:gd name="connsiteX11" fmla="*/ 10920132 w 12191997"/>
              <a:gd name="connsiteY11" fmla="*/ 691109 h 6857998"/>
              <a:gd name="connsiteX12" fmla="*/ 10933755 w 12191997"/>
              <a:gd name="connsiteY12" fmla="*/ 691660 h 6857998"/>
              <a:gd name="connsiteX13" fmla="*/ 10944858 w 12191997"/>
              <a:gd name="connsiteY13" fmla="*/ 693786 h 6857998"/>
              <a:gd name="connsiteX14" fmla="*/ 10954387 w 12191997"/>
              <a:gd name="connsiteY14" fmla="*/ 698039 h 6857998"/>
              <a:gd name="connsiteX15" fmla="*/ 10969427 w 12191997"/>
              <a:gd name="connsiteY15" fmla="*/ 714417 h 6857998"/>
              <a:gd name="connsiteX16" fmla="*/ 10974388 w 12191997"/>
              <a:gd name="connsiteY16" fmla="*/ 738672 h 6857998"/>
              <a:gd name="connsiteX17" fmla="*/ 10974545 w 12191997"/>
              <a:gd name="connsiteY17" fmla="*/ 738751 h 6857998"/>
              <a:gd name="connsiteX18" fmla="*/ 10964466 w 12191997"/>
              <a:gd name="connsiteY18" fmla="*/ 783163 h 6857998"/>
              <a:gd name="connsiteX19" fmla="*/ 10935645 w 12191997"/>
              <a:gd name="connsiteY19" fmla="*/ 813717 h 6857998"/>
              <a:gd name="connsiteX20" fmla="*/ 10923518 w 12191997"/>
              <a:gd name="connsiteY20" fmla="*/ 818835 h 6857998"/>
              <a:gd name="connsiteX21" fmla="*/ 10911076 w 12191997"/>
              <a:gd name="connsiteY21" fmla="*/ 821040 h 6857998"/>
              <a:gd name="connsiteX22" fmla="*/ 10897138 w 12191997"/>
              <a:gd name="connsiteY22" fmla="*/ 821748 h 6857998"/>
              <a:gd name="connsiteX23" fmla="*/ 10876507 w 12191997"/>
              <a:gd name="connsiteY23" fmla="*/ 821748 h 6857998"/>
              <a:gd name="connsiteX24" fmla="*/ 10506636 w 12191997"/>
              <a:gd name="connsiteY24" fmla="*/ 687251 h 6857998"/>
              <a:gd name="connsiteX25" fmla="*/ 10535064 w 12191997"/>
              <a:gd name="connsiteY25" fmla="*/ 699771 h 6857998"/>
              <a:gd name="connsiteX26" fmla="*/ 10544985 w 12191997"/>
              <a:gd name="connsiteY26" fmla="*/ 734420 h 6857998"/>
              <a:gd name="connsiteX27" fmla="*/ 10539946 w 12191997"/>
              <a:gd name="connsiteY27" fmla="*/ 771823 h 6857998"/>
              <a:gd name="connsiteX28" fmla="*/ 10526086 w 12191997"/>
              <a:gd name="connsiteY28" fmla="*/ 800408 h 6857998"/>
              <a:gd name="connsiteX29" fmla="*/ 10526244 w 12191997"/>
              <a:gd name="connsiteY29" fmla="*/ 800645 h 6857998"/>
              <a:gd name="connsiteX30" fmla="*/ 10506085 w 12191997"/>
              <a:gd name="connsiteY30" fmla="*/ 819386 h 6857998"/>
              <a:gd name="connsiteX31" fmla="*/ 10481989 w 12191997"/>
              <a:gd name="connsiteY31" fmla="*/ 825922 h 6857998"/>
              <a:gd name="connsiteX32" fmla="*/ 10453719 w 12191997"/>
              <a:gd name="connsiteY32" fmla="*/ 813874 h 6857998"/>
              <a:gd name="connsiteX33" fmla="*/ 10443482 w 12191997"/>
              <a:gd name="connsiteY33" fmla="*/ 778124 h 6857998"/>
              <a:gd name="connsiteX34" fmla="*/ 10448915 w 12191997"/>
              <a:gd name="connsiteY34" fmla="*/ 739696 h 6857998"/>
              <a:gd name="connsiteX35" fmla="*/ 10463326 w 12191997"/>
              <a:gd name="connsiteY35" fmla="*/ 711111 h 6857998"/>
              <a:gd name="connsiteX36" fmla="*/ 10483564 w 12191997"/>
              <a:gd name="connsiteY36" fmla="*/ 693157 h 6857998"/>
              <a:gd name="connsiteX37" fmla="*/ 10506636 w 12191997"/>
              <a:gd name="connsiteY37" fmla="*/ 687251 h 6857998"/>
              <a:gd name="connsiteX38" fmla="*/ 11162747 w 12191997"/>
              <a:gd name="connsiteY38" fmla="*/ 687250 h 6857998"/>
              <a:gd name="connsiteX39" fmla="*/ 11191175 w 12191997"/>
              <a:gd name="connsiteY39" fmla="*/ 699771 h 6857998"/>
              <a:gd name="connsiteX40" fmla="*/ 11201096 w 12191997"/>
              <a:gd name="connsiteY40" fmla="*/ 734419 h 6857998"/>
              <a:gd name="connsiteX41" fmla="*/ 11196057 w 12191997"/>
              <a:gd name="connsiteY41" fmla="*/ 771823 h 6857998"/>
              <a:gd name="connsiteX42" fmla="*/ 11182197 w 12191997"/>
              <a:gd name="connsiteY42" fmla="*/ 800408 h 6857998"/>
              <a:gd name="connsiteX43" fmla="*/ 11182355 w 12191997"/>
              <a:gd name="connsiteY43" fmla="*/ 800645 h 6857998"/>
              <a:gd name="connsiteX44" fmla="*/ 11162196 w 12191997"/>
              <a:gd name="connsiteY44" fmla="*/ 819386 h 6857998"/>
              <a:gd name="connsiteX45" fmla="*/ 11138100 w 12191997"/>
              <a:gd name="connsiteY45" fmla="*/ 825922 h 6857998"/>
              <a:gd name="connsiteX46" fmla="*/ 11109830 w 12191997"/>
              <a:gd name="connsiteY46" fmla="*/ 813874 h 6857998"/>
              <a:gd name="connsiteX47" fmla="*/ 11099593 w 12191997"/>
              <a:gd name="connsiteY47" fmla="*/ 778124 h 6857998"/>
              <a:gd name="connsiteX48" fmla="*/ 11105026 w 12191997"/>
              <a:gd name="connsiteY48" fmla="*/ 739696 h 6857998"/>
              <a:gd name="connsiteX49" fmla="*/ 11119437 w 12191997"/>
              <a:gd name="connsiteY49" fmla="*/ 711111 h 6857998"/>
              <a:gd name="connsiteX50" fmla="*/ 11139675 w 12191997"/>
              <a:gd name="connsiteY50" fmla="*/ 693156 h 6857998"/>
              <a:gd name="connsiteX51" fmla="*/ 11162747 w 12191997"/>
              <a:gd name="connsiteY51" fmla="*/ 687250 h 6857998"/>
              <a:gd name="connsiteX52" fmla="*/ 10862805 w 12191997"/>
              <a:gd name="connsiteY52" fmla="*/ 653468 h 6857998"/>
              <a:gd name="connsiteX53" fmla="*/ 10818077 w 12191997"/>
              <a:gd name="connsiteY53" fmla="*/ 859546 h 6857998"/>
              <a:gd name="connsiteX54" fmla="*/ 10888161 w 12191997"/>
              <a:gd name="connsiteY54" fmla="*/ 859546 h 6857998"/>
              <a:gd name="connsiteX55" fmla="*/ 10930841 w 12191997"/>
              <a:gd name="connsiteY55" fmla="*/ 856396 h 6857998"/>
              <a:gd name="connsiteX56" fmla="*/ 10965017 w 12191997"/>
              <a:gd name="connsiteY56" fmla="*/ 843877 h 6857998"/>
              <a:gd name="connsiteX57" fmla="*/ 11009351 w 12191997"/>
              <a:gd name="connsiteY57" fmla="*/ 798440 h 6857998"/>
              <a:gd name="connsiteX58" fmla="*/ 11026675 w 12191997"/>
              <a:gd name="connsiteY58" fmla="*/ 733789 h 6857998"/>
              <a:gd name="connsiteX59" fmla="*/ 11026833 w 12191997"/>
              <a:gd name="connsiteY59" fmla="*/ 733868 h 6857998"/>
              <a:gd name="connsiteX60" fmla="*/ 11019352 w 12191997"/>
              <a:gd name="connsiteY60" fmla="*/ 696543 h 6857998"/>
              <a:gd name="connsiteX61" fmla="*/ 10997539 w 12191997"/>
              <a:gd name="connsiteY61" fmla="*/ 670320 h 6857998"/>
              <a:gd name="connsiteX62" fmla="*/ 10970214 w 12191997"/>
              <a:gd name="connsiteY62" fmla="*/ 658036 h 6857998"/>
              <a:gd name="connsiteX63" fmla="*/ 10925565 w 12191997"/>
              <a:gd name="connsiteY63" fmla="*/ 653468 h 6857998"/>
              <a:gd name="connsiteX64" fmla="*/ 10202284 w 12191997"/>
              <a:gd name="connsiteY64" fmla="*/ 653391 h 6857998"/>
              <a:gd name="connsiteX65" fmla="*/ 10157556 w 12191997"/>
              <a:gd name="connsiteY65" fmla="*/ 859469 h 6857998"/>
              <a:gd name="connsiteX66" fmla="*/ 10203622 w 12191997"/>
              <a:gd name="connsiteY66" fmla="*/ 859469 h 6857998"/>
              <a:gd name="connsiteX67" fmla="*/ 10234569 w 12191997"/>
              <a:gd name="connsiteY67" fmla="*/ 716781 h 6857998"/>
              <a:gd name="connsiteX68" fmla="*/ 10291424 w 12191997"/>
              <a:gd name="connsiteY68" fmla="*/ 859469 h 6857998"/>
              <a:gd name="connsiteX69" fmla="*/ 10334183 w 12191997"/>
              <a:gd name="connsiteY69" fmla="*/ 859469 h 6857998"/>
              <a:gd name="connsiteX70" fmla="*/ 10334262 w 12191997"/>
              <a:gd name="connsiteY70" fmla="*/ 859469 h 6857998"/>
              <a:gd name="connsiteX71" fmla="*/ 10378911 w 12191997"/>
              <a:gd name="connsiteY71" fmla="*/ 653391 h 6857998"/>
              <a:gd name="connsiteX72" fmla="*/ 10332687 w 12191997"/>
              <a:gd name="connsiteY72" fmla="*/ 653391 h 6857998"/>
              <a:gd name="connsiteX73" fmla="*/ 10306937 w 12191997"/>
              <a:gd name="connsiteY73" fmla="*/ 772691 h 6857998"/>
              <a:gd name="connsiteX74" fmla="*/ 10258193 w 12191997"/>
              <a:gd name="connsiteY74" fmla="*/ 653391 h 6857998"/>
              <a:gd name="connsiteX75" fmla="*/ 10654443 w 12191997"/>
              <a:gd name="connsiteY75" fmla="*/ 653390 h 6857998"/>
              <a:gd name="connsiteX76" fmla="*/ 10609715 w 12191997"/>
              <a:gd name="connsiteY76" fmla="*/ 859468 h 6857998"/>
              <a:gd name="connsiteX77" fmla="*/ 10659640 w 12191997"/>
              <a:gd name="connsiteY77" fmla="*/ 859468 h 6857998"/>
              <a:gd name="connsiteX78" fmla="*/ 10676098 w 12191997"/>
              <a:gd name="connsiteY78" fmla="*/ 783872 h 6857998"/>
              <a:gd name="connsiteX79" fmla="*/ 10704132 w 12191997"/>
              <a:gd name="connsiteY79" fmla="*/ 783872 h 6857998"/>
              <a:gd name="connsiteX80" fmla="*/ 10740591 w 12191997"/>
              <a:gd name="connsiteY80" fmla="*/ 859468 h 6857998"/>
              <a:gd name="connsiteX81" fmla="*/ 10796343 w 12191997"/>
              <a:gd name="connsiteY81" fmla="*/ 859468 h 6857998"/>
              <a:gd name="connsiteX82" fmla="*/ 10751537 w 12191997"/>
              <a:gd name="connsiteY82" fmla="*/ 772376 h 6857998"/>
              <a:gd name="connsiteX83" fmla="*/ 10790043 w 12191997"/>
              <a:gd name="connsiteY83" fmla="*/ 746941 h 6857998"/>
              <a:gd name="connsiteX84" fmla="*/ 10804217 w 12191997"/>
              <a:gd name="connsiteY84" fmla="*/ 705284 h 6857998"/>
              <a:gd name="connsiteX85" fmla="*/ 10804297 w 12191997"/>
              <a:gd name="connsiteY85" fmla="*/ 705363 h 6857998"/>
              <a:gd name="connsiteX86" fmla="*/ 10784925 w 12191997"/>
              <a:gd name="connsiteY86" fmla="*/ 666226 h 6857998"/>
              <a:gd name="connsiteX87" fmla="*/ 10730039 w 12191997"/>
              <a:gd name="connsiteY87" fmla="*/ 653390 h 6857998"/>
              <a:gd name="connsiteX88" fmla="*/ 11480567 w 12191997"/>
              <a:gd name="connsiteY88" fmla="*/ 653390 h 6857998"/>
              <a:gd name="connsiteX89" fmla="*/ 11471984 w 12191997"/>
              <a:gd name="connsiteY89" fmla="*/ 693236 h 6857998"/>
              <a:gd name="connsiteX90" fmla="*/ 11532382 w 12191997"/>
              <a:gd name="connsiteY90" fmla="*/ 693236 h 6857998"/>
              <a:gd name="connsiteX91" fmla="*/ 11496316 w 12191997"/>
              <a:gd name="connsiteY91" fmla="*/ 859468 h 6857998"/>
              <a:gd name="connsiteX92" fmla="*/ 11546557 w 12191997"/>
              <a:gd name="connsiteY92" fmla="*/ 859468 h 6857998"/>
              <a:gd name="connsiteX93" fmla="*/ 11582622 w 12191997"/>
              <a:gd name="connsiteY93" fmla="*/ 693236 h 6857998"/>
              <a:gd name="connsiteX94" fmla="*/ 11642942 w 12191997"/>
              <a:gd name="connsiteY94" fmla="*/ 693236 h 6857998"/>
              <a:gd name="connsiteX95" fmla="*/ 11651525 w 12191997"/>
              <a:gd name="connsiteY95" fmla="*/ 653390 h 6857998"/>
              <a:gd name="connsiteX96" fmla="*/ 11379458 w 12191997"/>
              <a:gd name="connsiteY96" fmla="*/ 649767 h 6857998"/>
              <a:gd name="connsiteX97" fmla="*/ 11309137 w 12191997"/>
              <a:gd name="connsiteY97" fmla="*/ 668273 h 6857998"/>
              <a:gd name="connsiteX98" fmla="*/ 11283466 w 12191997"/>
              <a:gd name="connsiteY98" fmla="*/ 717725 h 6857998"/>
              <a:gd name="connsiteX99" fmla="*/ 11287561 w 12191997"/>
              <a:gd name="connsiteY99" fmla="*/ 738908 h 6857998"/>
              <a:gd name="connsiteX100" fmla="*/ 11299609 w 12191997"/>
              <a:gd name="connsiteY100" fmla="*/ 754578 h 6857998"/>
              <a:gd name="connsiteX101" fmla="*/ 11318823 w 12191997"/>
              <a:gd name="connsiteY101" fmla="*/ 766075 h 6857998"/>
              <a:gd name="connsiteX102" fmla="*/ 11344258 w 12191997"/>
              <a:gd name="connsiteY102" fmla="*/ 775052 h 6857998"/>
              <a:gd name="connsiteX103" fmla="*/ 11365283 w 12191997"/>
              <a:gd name="connsiteY103" fmla="*/ 781904 h 6857998"/>
              <a:gd name="connsiteX104" fmla="*/ 11378119 w 12191997"/>
              <a:gd name="connsiteY104" fmla="*/ 787887 h 6857998"/>
              <a:gd name="connsiteX105" fmla="*/ 11384419 w 12191997"/>
              <a:gd name="connsiteY105" fmla="*/ 794030 h 6857998"/>
              <a:gd name="connsiteX106" fmla="*/ 11386072 w 12191997"/>
              <a:gd name="connsiteY106" fmla="*/ 801432 h 6857998"/>
              <a:gd name="connsiteX107" fmla="*/ 11376071 w 12191997"/>
              <a:gd name="connsiteY107" fmla="*/ 819071 h 6857998"/>
              <a:gd name="connsiteX108" fmla="*/ 11344730 w 12191997"/>
              <a:gd name="connsiteY108" fmla="*/ 825213 h 6857998"/>
              <a:gd name="connsiteX109" fmla="*/ 11305830 w 12191997"/>
              <a:gd name="connsiteY109" fmla="*/ 818047 h 6857998"/>
              <a:gd name="connsiteX110" fmla="*/ 11274331 w 12191997"/>
              <a:gd name="connsiteY110" fmla="*/ 797888 h 6857998"/>
              <a:gd name="connsiteX111" fmla="*/ 11268898 w 12191997"/>
              <a:gd name="connsiteY111" fmla="*/ 797888 h 6857998"/>
              <a:gd name="connsiteX112" fmla="*/ 11258897 w 12191997"/>
              <a:gd name="connsiteY112" fmla="*/ 847341 h 6857998"/>
              <a:gd name="connsiteX113" fmla="*/ 11292522 w 12191997"/>
              <a:gd name="connsiteY113" fmla="*/ 858680 h 6857998"/>
              <a:gd name="connsiteX114" fmla="*/ 11336855 w 12191997"/>
              <a:gd name="connsiteY114" fmla="*/ 863248 h 6857998"/>
              <a:gd name="connsiteX115" fmla="*/ 11336855 w 12191997"/>
              <a:gd name="connsiteY115" fmla="*/ 863169 h 6857998"/>
              <a:gd name="connsiteX116" fmla="*/ 11376938 w 12191997"/>
              <a:gd name="connsiteY116" fmla="*/ 858995 h 6857998"/>
              <a:gd name="connsiteX117" fmla="*/ 11408515 w 12191997"/>
              <a:gd name="connsiteY117" fmla="*/ 845845 h 6857998"/>
              <a:gd name="connsiteX118" fmla="*/ 11429304 w 12191997"/>
              <a:gd name="connsiteY118" fmla="*/ 823875 h 6857998"/>
              <a:gd name="connsiteX119" fmla="*/ 11436863 w 12191997"/>
              <a:gd name="connsiteY119" fmla="*/ 792455 h 6857998"/>
              <a:gd name="connsiteX120" fmla="*/ 11422925 w 12191997"/>
              <a:gd name="connsiteY120" fmla="*/ 758673 h 6857998"/>
              <a:gd name="connsiteX121" fmla="*/ 11376465 w 12191997"/>
              <a:gd name="connsiteY121" fmla="*/ 736939 h 6857998"/>
              <a:gd name="connsiteX122" fmla="*/ 11355361 w 12191997"/>
              <a:gd name="connsiteY122" fmla="*/ 730245 h 6857998"/>
              <a:gd name="connsiteX123" fmla="*/ 11342211 w 12191997"/>
              <a:gd name="connsiteY123" fmla="*/ 724261 h 6857998"/>
              <a:gd name="connsiteX124" fmla="*/ 11335832 w 12191997"/>
              <a:gd name="connsiteY124" fmla="*/ 718040 h 6857998"/>
              <a:gd name="connsiteX125" fmla="*/ 11334257 w 12191997"/>
              <a:gd name="connsiteY125" fmla="*/ 710008 h 6857998"/>
              <a:gd name="connsiteX126" fmla="*/ 11344809 w 12191997"/>
              <a:gd name="connsiteY126" fmla="*/ 693629 h 6857998"/>
              <a:gd name="connsiteX127" fmla="*/ 11374575 w 12191997"/>
              <a:gd name="connsiteY127" fmla="*/ 687722 h 6857998"/>
              <a:gd name="connsiteX128" fmla="*/ 11410798 w 12191997"/>
              <a:gd name="connsiteY128" fmla="*/ 694417 h 6857998"/>
              <a:gd name="connsiteX129" fmla="*/ 11437493 w 12191997"/>
              <a:gd name="connsiteY129" fmla="*/ 711032 h 6857998"/>
              <a:gd name="connsiteX130" fmla="*/ 11442848 w 12191997"/>
              <a:gd name="connsiteY130" fmla="*/ 711032 h 6857998"/>
              <a:gd name="connsiteX131" fmla="*/ 11452376 w 12191997"/>
              <a:gd name="connsiteY131" fmla="*/ 663548 h 6857998"/>
              <a:gd name="connsiteX132" fmla="*/ 11420011 w 12191997"/>
              <a:gd name="connsiteY132" fmla="*/ 653468 h 6857998"/>
              <a:gd name="connsiteX133" fmla="*/ 11379458 w 12191997"/>
              <a:gd name="connsiteY133" fmla="*/ 649767 h 6857998"/>
              <a:gd name="connsiteX134" fmla="*/ 10512936 w 12191997"/>
              <a:gd name="connsiteY134" fmla="*/ 649138 h 6857998"/>
              <a:gd name="connsiteX135" fmla="*/ 10462696 w 12191997"/>
              <a:gd name="connsiteY135" fmla="*/ 659769 h 6857998"/>
              <a:gd name="connsiteX136" fmla="*/ 10424032 w 12191997"/>
              <a:gd name="connsiteY136" fmla="*/ 688274 h 6857998"/>
              <a:gd name="connsiteX137" fmla="*/ 10399463 w 12191997"/>
              <a:gd name="connsiteY137" fmla="*/ 730876 h 6857998"/>
              <a:gd name="connsiteX138" fmla="*/ 10390880 w 12191997"/>
              <a:gd name="connsiteY138" fmla="*/ 781982 h 6857998"/>
              <a:gd name="connsiteX139" fmla="*/ 10413322 w 12191997"/>
              <a:gd name="connsiteY139" fmla="*/ 841986 h 6857998"/>
              <a:gd name="connsiteX140" fmla="*/ 10475453 w 12191997"/>
              <a:gd name="connsiteY140" fmla="*/ 863799 h 6857998"/>
              <a:gd name="connsiteX141" fmla="*/ 10526953 w 12191997"/>
              <a:gd name="connsiteY141" fmla="*/ 853247 h 6857998"/>
              <a:gd name="connsiteX142" fmla="*/ 10566089 w 12191997"/>
              <a:gd name="connsiteY142" fmla="*/ 822694 h 6857998"/>
              <a:gd name="connsiteX143" fmla="*/ 10589477 w 12191997"/>
              <a:gd name="connsiteY143" fmla="*/ 779934 h 6857998"/>
              <a:gd name="connsiteX144" fmla="*/ 10597509 w 12191997"/>
              <a:gd name="connsiteY144" fmla="*/ 730088 h 6857998"/>
              <a:gd name="connsiteX145" fmla="*/ 10597667 w 12191997"/>
              <a:gd name="connsiteY145" fmla="*/ 730167 h 6857998"/>
              <a:gd name="connsiteX146" fmla="*/ 10575224 w 12191997"/>
              <a:gd name="connsiteY146" fmla="*/ 671029 h 6857998"/>
              <a:gd name="connsiteX147" fmla="*/ 10512936 w 12191997"/>
              <a:gd name="connsiteY147" fmla="*/ 649138 h 6857998"/>
              <a:gd name="connsiteX148" fmla="*/ 11169047 w 12191997"/>
              <a:gd name="connsiteY148" fmla="*/ 649137 h 6857998"/>
              <a:gd name="connsiteX149" fmla="*/ 11118807 w 12191997"/>
              <a:gd name="connsiteY149" fmla="*/ 659768 h 6857998"/>
              <a:gd name="connsiteX150" fmla="*/ 11080143 w 12191997"/>
              <a:gd name="connsiteY150" fmla="*/ 688274 h 6857998"/>
              <a:gd name="connsiteX151" fmla="*/ 11055574 w 12191997"/>
              <a:gd name="connsiteY151" fmla="*/ 730876 h 6857998"/>
              <a:gd name="connsiteX152" fmla="*/ 11046991 w 12191997"/>
              <a:gd name="connsiteY152" fmla="*/ 781982 h 6857998"/>
              <a:gd name="connsiteX153" fmla="*/ 11069433 w 12191997"/>
              <a:gd name="connsiteY153" fmla="*/ 841986 h 6857998"/>
              <a:gd name="connsiteX154" fmla="*/ 11131564 w 12191997"/>
              <a:gd name="connsiteY154" fmla="*/ 863798 h 6857998"/>
              <a:gd name="connsiteX155" fmla="*/ 11183064 w 12191997"/>
              <a:gd name="connsiteY155" fmla="*/ 853247 h 6857998"/>
              <a:gd name="connsiteX156" fmla="*/ 11222200 w 12191997"/>
              <a:gd name="connsiteY156" fmla="*/ 822693 h 6857998"/>
              <a:gd name="connsiteX157" fmla="*/ 11245588 w 12191997"/>
              <a:gd name="connsiteY157" fmla="*/ 779934 h 6857998"/>
              <a:gd name="connsiteX158" fmla="*/ 11253620 w 12191997"/>
              <a:gd name="connsiteY158" fmla="*/ 730088 h 6857998"/>
              <a:gd name="connsiteX159" fmla="*/ 11253777 w 12191997"/>
              <a:gd name="connsiteY159" fmla="*/ 730167 h 6857998"/>
              <a:gd name="connsiteX160" fmla="*/ 11231335 w 12191997"/>
              <a:gd name="connsiteY160" fmla="*/ 671029 h 6857998"/>
              <a:gd name="connsiteX161" fmla="*/ 11169047 w 12191997"/>
              <a:gd name="connsiteY161" fmla="*/ 649137 h 6857998"/>
              <a:gd name="connsiteX162" fmla="*/ 10515614 w 12191997"/>
              <a:gd name="connsiteY162" fmla="*/ 454557 h 6857998"/>
              <a:gd name="connsiteX163" fmla="*/ 10552861 w 12191997"/>
              <a:gd name="connsiteY163" fmla="*/ 469676 h 6857998"/>
              <a:gd name="connsiteX164" fmla="*/ 10566169 w 12191997"/>
              <a:gd name="connsiteY164" fmla="*/ 513065 h 6857998"/>
              <a:gd name="connsiteX165" fmla="*/ 10560578 w 12191997"/>
              <a:gd name="connsiteY165" fmla="*/ 555903 h 6857998"/>
              <a:gd name="connsiteX166" fmla="*/ 10544041 w 12191997"/>
              <a:gd name="connsiteY166" fmla="*/ 591103 h 6857998"/>
              <a:gd name="connsiteX167" fmla="*/ 10544120 w 12191997"/>
              <a:gd name="connsiteY167" fmla="*/ 591103 h 6857998"/>
              <a:gd name="connsiteX168" fmla="*/ 10518843 w 12191997"/>
              <a:gd name="connsiteY168" fmla="*/ 615042 h 6857998"/>
              <a:gd name="connsiteX169" fmla="*/ 10485455 w 12191997"/>
              <a:gd name="connsiteY169" fmla="*/ 624018 h 6857998"/>
              <a:gd name="connsiteX170" fmla="*/ 10448050 w 12191997"/>
              <a:gd name="connsiteY170" fmla="*/ 608742 h 6857998"/>
              <a:gd name="connsiteX171" fmla="*/ 10434742 w 12191997"/>
              <a:gd name="connsiteY171" fmla="*/ 564959 h 6857998"/>
              <a:gd name="connsiteX172" fmla="*/ 10440333 w 12191997"/>
              <a:gd name="connsiteY172" fmla="*/ 523538 h 6857998"/>
              <a:gd name="connsiteX173" fmla="*/ 10456318 w 12191997"/>
              <a:gd name="connsiteY173" fmla="*/ 488182 h 6857998"/>
              <a:gd name="connsiteX174" fmla="*/ 10482069 w 12191997"/>
              <a:gd name="connsiteY174" fmla="*/ 463613 h 6857998"/>
              <a:gd name="connsiteX175" fmla="*/ 10515614 w 12191997"/>
              <a:gd name="connsiteY175" fmla="*/ 454557 h 6857998"/>
              <a:gd name="connsiteX176" fmla="*/ 11296223 w 12191997"/>
              <a:gd name="connsiteY176" fmla="*/ 454556 h 6857998"/>
              <a:gd name="connsiteX177" fmla="*/ 11333470 w 12191997"/>
              <a:gd name="connsiteY177" fmla="*/ 469676 h 6857998"/>
              <a:gd name="connsiteX178" fmla="*/ 11346778 w 12191997"/>
              <a:gd name="connsiteY178" fmla="*/ 513065 h 6857998"/>
              <a:gd name="connsiteX179" fmla="*/ 11341187 w 12191997"/>
              <a:gd name="connsiteY179" fmla="*/ 555903 h 6857998"/>
              <a:gd name="connsiteX180" fmla="*/ 11324650 w 12191997"/>
              <a:gd name="connsiteY180" fmla="*/ 591103 h 6857998"/>
              <a:gd name="connsiteX181" fmla="*/ 11324729 w 12191997"/>
              <a:gd name="connsiteY181" fmla="*/ 591103 h 6857998"/>
              <a:gd name="connsiteX182" fmla="*/ 11299452 w 12191997"/>
              <a:gd name="connsiteY182" fmla="*/ 615041 h 6857998"/>
              <a:gd name="connsiteX183" fmla="*/ 11266063 w 12191997"/>
              <a:gd name="connsiteY183" fmla="*/ 624018 h 6857998"/>
              <a:gd name="connsiteX184" fmla="*/ 11228659 w 12191997"/>
              <a:gd name="connsiteY184" fmla="*/ 608742 h 6857998"/>
              <a:gd name="connsiteX185" fmla="*/ 11215351 w 12191997"/>
              <a:gd name="connsiteY185" fmla="*/ 564959 h 6857998"/>
              <a:gd name="connsiteX186" fmla="*/ 11220941 w 12191997"/>
              <a:gd name="connsiteY186" fmla="*/ 523538 h 6857998"/>
              <a:gd name="connsiteX187" fmla="*/ 11236927 w 12191997"/>
              <a:gd name="connsiteY187" fmla="*/ 488181 h 6857998"/>
              <a:gd name="connsiteX188" fmla="*/ 11262677 w 12191997"/>
              <a:gd name="connsiteY188" fmla="*/ 463612 h 6857998"/>
              <a:gd name="connsiteX189" fmla="*/ 11296223 w 12191997"/>
              <a:gd name="connsiteY189" fmla="*/ 454556 h 6857998"/>
              <a:gd name="connsiteX190" fmla="*/ 10840284 w 12191997"/>
              <a:gd name="connsiteY190" fmla="*/ 436288 h 6857998"/>
              <a:gd name="connsiteX191" fmla="*/ 10795556 w 12191997"/>
              <a:gd name="connsiteY191" fmla="*/ 642366 h 6857998"/>
              <a:gd name="connsiteX192" fmla="*/ 10821621 w 12191997"/>
              <a:gd name="connsiteY192" fmla="*/ 642366 h 6857998"/>
              <a:gd name="connsiteX193" fmla="*/ 10836267 w 12191997"/>
              <a:gd name="connsiteY193" fmla="*/ 574094 h 6857998"/>
              <a:gd name="connsiteX194" fmla="*/ 10862726 w 12191997"/>
              <a:gd name="connsiteY194" fmla="*/ 550391 h 6857998"/>
              <a:gd name="connsiteX195" fmla="*/ 10922416 w 12191997"/>
              <a:gd name="connsiteY195" fmla="*/ 642288 h 6857998"/>
              <a:gd name="connsiteX196" fmla="*/ 10952969 w 12191997"/>
              <a:gd name="connsiteY196" fmla="*/ 642288 h 6857998"/>
              <a:gd name="connsiteX197" fmla="*/ 10953048 w 12191997"/>
              <a:gd name="connsiteY197" fmla="*/ 642366 h 6857998"/>
              <a:gd name="connsiteX198" fmla="*/ 10883279 w 12191997"/>
              <a:gd name="connsiteY198" fmla="*/ 534957 h 6857998"/>
              <a:gd name="connsiteX199" fmla="*/ 10989586 w 12191997"/>
              <a:gd name="connsiteY199" fmla="*/ 436288 h 6857998"/>
              <a:gd name="connsiteX200" fmla="*/ 10956749 w 12191997"/>
              <a:gd name="connsiteY200" fmla="*/ 436288 h 6857998"/>
              <a:gd name="connsiteX201" fmla="*/ 10843040 w 12191997"/>
              <a:gd name="connsiteY201" fmla="*/ 543068 h 6857998"/>
              <a:gd name="connsiteX202" fmla="*/ 10866349 w 12191997"/>
              <a:gd name="connsiteY202" fmla="*/ 436288 h 6857998"/>
              <a:gd name="connsiteX203" fmla="*/ 10253705 w 12191997"/>
              <a:gd name="connsiteY203" fmla="*/ 436209 h 6857998"/>
              <a:gd name="connsiteX204" fmla="*/ 10248744 w 12191997"/>
              <a:gd name="connsiteY204" fmla="*/ 459440 h 6857998"/>
              <a:gd name="connsiteX205" fmla="*/ 10317804 w 12191997"/>
              <a:gd name="connsiteY205" fmla="*/ 459440 h 6857998"/>
              <a:gd name="connsiteX206" fmla="*/ 10278116 w 12191997"/>
              <a:gd name="connsiteY206" fmla="*/ 642287 h 6857998"/>
              <a:gd name="connsiteX207" fmla="*/ 10304181 w 12191997"/>
              <a:gd name="connsiteY207" fmla="*/ 642287 h 6857998"/>
              <a:gd name="connsiteX208" fmla="*/ 10343869 w 12191997"/>
              <a:gd name="connsiteY208" fmla="*/ 459440 h 6857998"/>
              <a:gd name="connsiteX209" fmla="*/ 10412929 w 12191997"/>
              <a:gd name="connsiteY209" fmla="*/ 459440 h 6857998"/>
              <a:gd name="connsiteX210" fmla="*/ 10417890 w 12191997"/>
              <a:gd name="connsiteY210" fmla="*/ 436209 h 6857998"/>
              <a:gd name="connsiteX211" fmla="*/ 11024234 w 12191997"/>
              <a:gd name="connsiteY211" fmla="*/ 436209 h 6857998"/>
              <a:gd name="connsiteX212" fmla="*/ 10979663 w 12191997"/>
              <a:gd name="connsiteY212" fmla="*/ 642287 h 6857998"/>
              <a:gd name="connsiteX213" fmla="*/ 11005413 w 12191997"/>
              <a:gd name="connsiteY213" fmla="*/ 642287 h 6857998"/>
              <a:gd name="connsiteX214" fmla="*/ 11027304 w 12191997"/>
              <a:gd name="connsiteY214" fmla="*/ 540942 h 6857998"/>
              <a:gd name="connsiteX215" fmla="*/ 11123926 w 12191997"/>
              <a:gd name="connsiteY215" fmla="*/ 540942 h 6857998"/>
              <a:gd name="connsiteX216" fmla="*/ 11102035 w 12191997"/>
              <a:gd name="connsiteY216" fmla="*/ 642287 h 6857998"/>
              <a:gd name="connsiteX217" fmla="*/ 11127784 w 12191997"/>
              <a:gd name="connsiteY217" fmla="*/ 642287 h 6857998"/>
              <a:gd name="connsiteX218" fmla="*/ 11172355 w 12191997"/>
              <a:gd name="connsiteY218" fmla="*/ 436209 h 6857998"/>
              <a:gd name="connsiteX219" fmla="*/ 11146605 w 12191997"/>
              <a:gd name="connsiteY219" fmla="*/ 436209 h 6857998"/>
              <a:gd name="connsiteX220" fmla="*/ 11128966 w 12191997"/>
              <a:gd name="connsiteY220" fmla="*/ 517711 h 6857998"/>
              <a:gd name="connsiteX221" fmla="*/ 11032344 w 12191997"/>
              <a:gd name="connsiteY221" fmla="*/ 517711 h 6857998"/>
              <a:gd name="connsiteX222" fmla="*/ 11049983 w 12191997"/>
              <a:gd name="connsiteY222" fmla="*/ 436209 h 6857998"/>
              <a:gd name="connsiteX223" fmla="*/ 11434265 w 12191997"/>
              <a:gd name="connsiteY223" fmla="*/ 436209 h 6857998"/>
              <a:gd name="connsiteX224" fmla="*/ 11389537 w 12191997"/>
              <a:gd name="connsiteY224" fmla="*/ 642287 h 6857998"/>
              <a:gd name="connsiteX225" fmla="*/ 11512066 w 12191997"/>
              <a:gd name="connsiteY225" fmla="*/ 642287 h 6857998"/>
              <a:gd name="connsiteX226" fmla="*/ 11512224 w 12191997"/>
              <a:gd name="connsiteY226" fmla="*/ 642287 h 6857998"/>
              <a:gd name="connsiteX227" fmla="*/ 11517264 w 12191997"/>
              <a:gd name="connsiteY227" fmla="*/ 619057 h 6857998"/>
              <a:gd name="connsiteX228" fmla="*/ 11420721 w 12191997"/>
              <a:gd name="connsiteY228" fmla="*/ 619057 h 6857998"/>
              <a:gd name="connsiteX229" fmla="*/ 11460330 w 12191997"/>
              <a:gd name="connsiteY229" fmla="*/ 436209 h 6857998"/>
              <a:gd name="connsiteX230" fmla="*/ 11582464 w 12191997"/>
              <a:gd name="connsiteY230" fmla="*/ 436209 h 6857998"/>
              <a:gd name="connsiteX231" fmla="*/ 11537736 w 12191997"/>
              <a:gd name="connsiteY231" fmla="*/ 642287 h 6857998"/>
              <a:gd name="connsiteX232" fmla="*/ 11562068 w 12191997"/>
              <a:gd name="connsiteY232" fmla="*/ 642287 h 6857998"/>
              <a:gd name="connsiteX233" fmla="*/ 11601206 w 12191997"/>
              <a:gd name="connsiteY233" fmla="*/ 461801 h 6857998"/>
              <a:gd name="connsiteX234" fmla="*/ 11628530 w 12191997"/>
              <a:gd name="connsiteY234" fmla="*/ 585511 h 6857998"/>
              <a:gd name="connsiteX235" fmla="*/ 11643886 w 12191997"/>
              <a:gd name="connsiteY235" fmla="*/ 585511 h 6857998"/>
              <a:gd name="connsiteX236" fmla="*/ 11722553 w 12191997"/>
              <a:gd name="connsiteY236" fmla="*/ 467156 h 6857998"/>
              <a:gd name="connsiteX237" fmla="*/ 11684440 w 12191997"/>
              <a:gd name="connsiteY237" fmla="*/ 642287 h 6857998"/>
              <a:gd name="connsiteX238" fmla="*/ 11710426 w 12191997"/>
              <a:gd name="connsiteY238" fmla="*/ 642287 h 6857998"/>
              <a:gd name="connsiteX239" fmla="*/ 11755075 w 12191997"/>
              <a:gd name="connsiteY239" fmla="*/ 436209 h 6857998"/>
              <a:gd name="connsiteX240" fmla="*/ 11719325 w 12191997"/>
              <a:gd name="connsiteY240" fmla="*/ 436209 h 6857998"/>
              <a:gd name="connsiteX241" fmla="*/ 11643964 w 12191997"/>
              <a:gd name="connsiteY241" fmla="*/ 550942 h 6857998"/>
              <a:gd name="connsiteX242" fmla="*/ 11617820 w 12191997"/>
              <a:gd name="connsiteY242" fmla="*/ 436209 h 6857998"/>
              <a:gd name="connsiteX243" fmla="*/ 10733819 w 12191997"/>
              <a:gd name="connsiteY243" fmla="*/ 432508 h 6857998"/>
              <a:gd name="connsiteX244" fmla="*/ 10685075 w 12191997"/>
              <a:gd name="connsiteY244" fmla="*/ 443061 h 6857998"/>
              <a:gd name="connsiteX245" fmla="*/ 10648300 w 12191997"/>
              <a:gd name="connsiteY245" fmla="*/ 471960 h 6857998"/>
              <a:gd name="connsiteX246" fmla="*/ 10625149 w 12191997"/>
              <a:gd name="connsiteY246" fmla="*/ 515113 h 6857998"/>
              <a:gd name="connsiteX247" fmla="*/ 10617117 w 12191997"/>
              <a:gd name="connsiteY247" fmla="*/ 568267 h 6857998"/>
              <a:gd name="connsiteX248" fmla="*/ 10638064 w 12191997"/>
              <a:gd name="connsiteY248" fmla="*/ 625752 h 6857998"/>
              <a:gd name="connsiteX249" fmla="*/ 10695784 w 12191997"/>
              <a:gd name="connsiteY249" fmla="*/ 646068 h 6857998"/>
              <a:gd name="connsiteX250" fmla="*/ 10695784 w 12191997"/>
              <a:gd name="connsiteY250" fmla="*/ 646146 h 6857998"/>
              <a:gd name="connsiteX251" fmla="*/ 10733582 w 12191997"/>
              <a:gd name="connsiteY251" fmla="*/ 640240 h 6857998"/>
              <a:gd name="connsiteX252" fmla="*/ 10765002 w 12191997"/>
              <a:gd name="connsiteY252" fmla="*/ 627012 h 6857998"/>
              <a:gd name="connsiteX253" fmla="*/ 10771144 w 12191997"/>
              <a:gd name="connsiteY253" fmla="*/ 595198 h 6857998"/>
              <a:gd name="connsiteX254" fmla="*/ 10769332 w 12191997"/>
              <a:gd name="connsiteY254" fmla="*/ 595198 h 6857998"/>
              <a:gd name="connsiteX255" fmla="*/ 10757757 w 12191997"/>
              <a:gd name="connsiteY255" fmla="*/ 603938 h 6857998"/>
              <a:gd name="connsiteX256" fmla="*/ 10742559 w 12191997"/>
              <a:gd name="connsiteY256" fmla="*/ 612994 h 6857998"/>
              <a:gd name="connsiteX257" fmla="*/ 10722321 w 12191997"/>
              <a:gd name="connsiteY257" fmla="*/ 620554 h 6857998"/>
              <a:gd name="connsiteX258" fmla="*/ 10698856 w 12191997"/>
              <a:gd name="connsiteY258" fmla="*/ 623546 h 6857998"/>
              <a:gd name="connsiteX259" fmla="*/ 10658695 w 12191997"/>
              <a:gd name="connsiteY259" fmla="*/ 607718 h 6857998"/>
              <a:gd name="connsiteX260" fmla="*/ 10644757 w 12191997"/>
              <a:gd name="connsiteY260" fmla="*/ 563305 h 6857998"/>
              <a:gd name="connsiteX261" fmla="*/ 10650978 w 12191997"/>
              <a:gd name="connsiteY261" fmla="*/ 520231 h 6857998"/>
              <a:gd name="connsiteX262" fmla="*/ 10668144 w 12191997"/>
              <a:gd name="connsiteY262" fmla="*/ 485898 h 6857998"/>
              <a:gd name="connsiteX263" fmla="*/ 10694524 w 12191997"/>
              <a:gd name="connsiteY263" fmla="*/ 463219 h 6857998"/>
              <a:gd name="connsiteX264" fmla="*/ 10727913 w 12191997"/>
              <a:gd name="connsiteY264" fmla="*/ 455109 h 6857998"/>
              <a:gd name="connsiteX265" fmla="*/ 10749725 w 12191997"/>
              <a:gd name="connsiteY265" fmla="*/ 457786 h 6857998"/>
              <a:gd name="connsiteX266" fmla="*/ 10766734 w 12191997"/>
              <a:gd name="connsiteY266" fmla="*/ 464479 h 6857998"/>
              <a:gd name="connsiteX267" fmla="*/ 10779806 w 12191997"/>
              <a:gd name="connsiteY267" fmla="*/ 473141 h 6857998"/>
              <a:gd name="connsiteX268" fmla="*/ 10788468 w 12191997"/>
              <a:gd name="connsiteY268" fmla="*/ 481646 h 6857998"/>
              <a:gd name="connsiteX269" fmla="*/ 10790436 w 12191997"/>
              <a:gd name="connsiteY269" fmla="*/ 481646 h 6857998"/>
              <a:gd name="connsiteX270" fmla="*/ 10796264 w 12191997"/>
              <a:gd name="connsiteY270" fmla="*/ 450619 h 6857998"/>
              <a:gd name="connsiteX271" fmla="*/ 10765553 w 12191997"/>
              <a:gd name="connsiteY271" fmla="*/ 436839 h 6857998"/>
              <a:gd name="connsiteX272" fmla="*/ 10733819 w 12191997"/>
              <a:gd name="connsiteY272" fmla="*/ 432508 h 6857998"/>
              <a:gd name="connsiteX273" fmla="*/ 10159840 w 12191997"/>
              <a:gd name="connsiteY273" fmla="*/ 432351 h 6857998"/>
              <a:gd name="connsiteX274" fmla="*/ 10099127 w 12191997"/>
              <a:gd name="connsiteY274" fmla="*/ 451958 h 6857998"/>
              <a:gd name="connsiteX275" fmla="*/ 10075661 w 12191997"/>
              <a:gd name="connsiteY275" fmla="*/ 501017 h 6857998"/>
              <a:gd name="connsiteX276" fmla="*/ 10086842 w 12191997"/>
              <a:gd name="connsiteY276" fmla="*/ 530232 h 6857998"/>
              <a:gd name="connsiteX277" fmla="*/ 10118420 w 12191997"/>
              <a:gd name="connsiteY277" fmla="*/ 546848 h 6857998"/>
              <a:gd name="connsiteX278" fmla="*/ 10140626 w 12191997"/>
              <a:gd name="connsiteY278" fmla="*/ 551729 h 6857998"/>
              <a:gd name="connsiteX279" fmla="*/ 10160706 w 12191997"/>
              <a:gd name="connsiteY279" fmla="*/ 556533 h 6857998"/>
              <a:gd name="connsiteX280" fmla="*/ 10176140 w 12191997"/>
              <a:gd name="connsiteY280" fmla="*/ 565982 h 6857998"/>
              <a:gd name="connsiteX281" fmla="*/ 10181417 w 12191997"/>
              <a:gd name="connsiteY281" fmla="*/ 581889 h 6857998"/>
              <a:gd name="connsiteX282" fmla="*/ 10166612 w 12191997"/>
              <a:gd name="connsiteY282" fmla="*/ 611733 h 6857998"/>
              <a:gd name="connsiteX283" fmla="*/ 10124168 w 12191997"/>
              <a:gd name="connsiteY283" fmla="*/ 623467 h 6857998"/>
              <a:gd name="connsiteX284" fmla="*/ 10089126 w 12191997"/>
              <a:gd name="connsiteY284" fmla="*/ 616773 h 6857998"/>
              <a:gd name="connsiteX285" fmla="*/ 10058494 w 12191997"/>
              <a:gd name="connsiteY285" fmla="*/ 597481 h 6857998"/>
              <a:gd name="connsiteX286" fmla="*/ 10056683 w 12191997"/>
              <a:gd name="connsiteY286" fmla="*/ 597481 h 6857998"/>
              <a:gd name="connsiteX287" fmla="*/ 10050462 w 12191997"/>
              <a:gd name="connsiteY287" fmla="*/ 628900 h 6857998"/>
              <a:gd name="connsiteX288" fmla="*/ 10083929 w 12191997"/>
              <a:gd name="connsiteY288" fmla="*/ 641815 h 6857998"/>
              <a:gd name="connsiteX289" fmla="*/ 10119837 w 12191997"/>
              <a:gd name="connsiteY289" fmla="*/ 646067 h 6857998"/>
              <a:gd name="connsiteX290" fmla="*/ 10119758 w 12191997"/>
              <a:gd name="connsiteY290" fmla="*/ 645909 h 6857998"/>
              <a:gd name="connsiteX291" fmla="*/ 10157713 w 12191997"/>
              <a:gd name="connsiteY291" fmla="*/ 640083 h 6857998"/>
              <a:gd name="connsiteX292" fmla="*/ 10185748 w 12191997"/>
              <a:gd name="connsiteY292" fmla="*/ 624018 h 6857998"/>
              <a:gd name="connsiteX293" fmla="*/ 10203150 w 12191997"/>
              <a:gd name="connsiteY293" fmla="*/ 601024 h 6857998"/>
              <a:gd name="connsiteX294" fmla="*/ 10209372 w 12191997"/>
              <a:gd name="connsiteY294" fmla="*/ 574015 h 6857998"/>
              <a:gd name="connsiteX295" fmla="*/ 10199843 w 12191997"/>
              <a:gd name="connsiteY295" fmla="*/ 547162 h 6857998"/>
              <a:gd name="connsiteX296" fmla="*/ 10171809 w 12191997"/>
              <a:gd name="connsiteY296" fmla="*/ 531098 h 6857998"/>
              <a:gd name="connsiteX297" fmla="*/ 10148658 w 12191997"/>
              <a:gd name="connsiteY297" fmla="*/ 525507 h 6857998"/>
              <a:gd name="connsiteX298" fmla="*/ 10126531 w 12191997"/>
              <a:gd name="connsiteY298" fmla="*/ 520467 h 6857998"/>
              <a:gd name="connsiteX299" fmla="*/ 10108419 w 12191997"/>
              <a:gd name="connsiteY299" fmla="*/ 510073 h 6857998"/>
              <a:gd name="connsiteX300" fmla="*/ 10103379 w 12191997"/>
              <a:gd name="connsiteY300" fmla="*/ 494009 h 6857998"/>
              <a:gd name="connsiteX301" fmla="*/ 10117475 w 12191997"/>
              <a:gd name="connsiteY301" fmla="*/ 465896 h 6857998"/>
              <a:gd name="connsiteX302" fmla="*/ 10155273 w 12191997"/>
              <a:gd name="connsiteY302" fmla="*/ 454793 h 6857998"/>
              <a:gd name="connsiteX303" fmla="*/ 10191260 w 12191997"/>
              <a:gd name="connsiteY303" fmla="*/ 461329 h 6857998"/>
              <a:gd name="connsiteX304" fmla="*/ 10217640 w 12191997"/>
              <a:gd name="connsiteY304" fmla="*/ 476842 h 6857998"/>
              <a:gd name="connsiteX305" fmla="*/ 10219450 w 12191997"/>
              <a:gd name="connsiteY305" fmla="*/ 476842 h 6857998"/>
              <a:gd name="connsiteX306" fmla="*/ 10225278 w 12191997"/>
              <a:gd name="connsiteY306" fmla="*/ 447391 h 6857998"/>
              <a:gd name="connsiteX307" fmla="*/ 10196693 w 12191997"/>
              <a:gd name="connsiteY307" fmla="*/ 436839 h 6857998"/>
              <a:gd name="connsiteX308" fmla="*/ 10159840 w 12191997"/>
              <a:gd name="connsiteY308" fmla="*/ 432351 h 6857998"/>
              <a:gd name="connsiteX309" fmla="*/ 10519630 w 12191997"/>
              <a:gd name="connsiteY309" fmla="*/ 431799 h 6857998"/>
              <a:gd name="connsiteX310" fmla="*/ 10473249 w 12191997"/>
              <a:gd name="connsiteY310" fmla="*/ 442981 h 6857998"/>
              <a:gd name="connsiteX311" fmla="*/ 10437813 w 12191997"/>
              <a:gd name="connsiteY311" fmla="*/ 472669 h 6857998"/>
              <a:gd name="connsiteX312" fmla="*/ 10415292 w 12191997"/>
              <a:gd name="connsiteY312" fmla="*/ 516372 h 6857998"/>
              <a:gd name="connsiteX313" fmla="*/ 10407496 w 12191997"/>
              <a:gd name="connsiteY313" fmla="*/ 569133 h 6857998"/>
              <a:gd name="connsiteX314" fmla="*/ 10427025 w 12191997"/>
              <a:gd name="connsiteY314" fmla="*/ 626381 h 6857998"/>
              <a:gd name="connsiteX315" fmla="*/ 10481124 w 12191997"/>
              <a:gd name="connsiteY315" fmla="*/ 646540 h 6857998"/>
              <a:gd name="connsiteX316" fmla="*/ 10528056 w 12191997"/>
              <a:gd name="connsiteY316" fmla="*/ 635358 h 6857998"/>
              <a:gd name="connsiteX317" fmla="*/ 10563728 w 12191997"/>
              <a:gd name="connsiteY317" fmla="*/ 604726 h 6857998"/>
              <a:gd name="connsiteX318" fmla="*/ 10585777 w 12191997"/>
              <a:gd name="connsiteY318" fmla="*/ 560864 h 6857998"/>
              <a:gd name="connsiteX319" fmla="*/ 10593415 w 12191997"/>
              <a:gd name="connsiteY319" fmla="*/ 509128 h 6857998"/>
              <a:gd name="connsiteX320" fmla="*/ 10593336 w 12191997"/>
              <a:gd name="connsiteY320" fmla="*/ 509049 h 6857998"/>
              <a:gd name="connsiteX321" fmla="*/ 10573729 w 12191997"/>
              <a:gd name="connsiteY321" fmla="*/ 451801 h 6857998"/>
              <a:gd name="connsiteX322" fmla="*/ 10519630 w 12191997"/>
              <a:gd name="connsiteY322" fmla="*/ 431799 h 6857998"/>
              <a:gd name="connsiteX323" fmla="*/ 11300160 w 12191997"/>
              <a:gd name="connsiteY323" fmla="*/ 431799 h 6857998"/>
              <a:gd name="connsiteX324" fmla="*/ 11253779 w 12191997"/>
              <a:gd name="connsiteY324" fmla="*/ 442981 h 6857998"/>
              <a:gd name="connsiteX325" fmla="*/ 11218343 w 12191997"/>
              <a:gd name="connsiteY325" fmla="*/ 472668 h 6857998"/>
              <a:gd name="connsiteX326" fmla="*/ 11195822 w 12191997"/>
              <a:gd name="connsiteY326" fmla="*/ 516372 h 6857998"/>
              <a:gd name="connsiteX327" fmla="*/ 11188026 w 12191997"/>
              <a:gd name="connsiteY327" fmla="*/ 569132 h 6857998"/>
              <a:gd name="connsiteX328" fmla="*/ 11207555 w 12191997"/>
              <a:gd name="connsiteY328" fmla="*/ 626381 h 6857998"/>
              <a:gd name="connsiteX329" fmla="*/ 11261654 w 12191997"/>
              <a:gd name="connsiteY329" fmla="*/ 646540 h 6857998"/>
              <a:gd name="connsiteX330" fmla="*/ 11308586 w 12191997"/>
              <a:gd name="connsiteY330" fmla="*/ 635357 h 6857998"/>
              <a:gd name="connsiteX331" fmla="*/ 11344258 w 12191997"/>
              <a:gd name="connsiteY331" fmla="*/ 604725 h 6857998"/>
              <a:gd name="connsiteX332" fmla="*/ 11366307 w 12191997"/>
              <a:gd name="connsiteY332" fmla="*/ 560864 h 6857998"/>
              <a:gd name="connsiteX333" fmla="*/ 11373945 w 12191997"/>
              <a:gd name="connsiteY333" fmla="*/ 509128 h 6857998"/>
              <a:gd name="connsiteX334" fmla="*/ 11373866 w 12191997"/>
              <a:gd name="connsiteY334" fmla="*/ 509049 h 6857998"/>
              <a:gd name="connsiteX335" fmla="*/ 11354259 w 12191997"/>
              <a:gd name="connsiteY335" fmla="*/ 451801 h 6857998"/>
              <a:gd name="connsiteX336" fmla="*/ 11300160 w 12191997"/>
              <a:gd name="connsiteY336" fmla="*/ 431799 h 6857998"/>
              <a:gd name="connsiteX337" fmla="*/ 0 w 12191997"/>
              <a:gd name="connsiteY337" fmla="*/ 0 h 6857998"/>
              <a:gd name="connsiteX338" fmla="*/ 12191997 w 12191997"/>
              <a:gd name="connsiteY338" fmla="*/ 0 h 6857998"/>
              <a:gd name="connsiteX339" fmla="*/ 12191997 w 12191997"/>
              <a:gd name="connsiteY339" fmla="*/ 6857998 h 6857998"/>
              <a:gd name="connsiteX340" fmla="*/ 0 w 12191997"/>
              <a:gd name="connsiteY340" fmla="*/ 6857998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Lst>
            <a:rect l="l" t="t" r="r" b="b"/>
            <a:pathLst>
              <a:path w="12191997" h="6857998">
                <a:moveTo>
                  <a:pt x="10750435" y="714182"/>
                </a:moveTo>
                <a:lnTo>
                  <a:pt x="10750435" y="714261"/>
                </a:lnTo>
                <a:lnTo>
                  <a:pt x="10750418" y="714220"/>
                </a:lnTo>
                <a:close/>
                <a:moveTo>
                  <a:pt x="10696178" y="691425"/>
                </a:moveTo>
                <a:lnTo>
                  <a:pt x="10720905" y="691425"/>
                </a:lnTo>
                <a:cubicBezTo>
                  <a:pt x="10730590" y="691425"/>
                  <a:pt x="10737992" y="693157"/>
                  <a:pt x="10742953" y="696622"/>
                </a:cubicBezTo>
                <a:lnTo>
                  <a:pt x="10750418" y="714220"/>
                </a:lnTo>
                <a:lnTo>
                  <a:pt x="10739489" y="738121"/>
                </a:lnTo>
                <a:cubicBezTo>
                  <a:pt x="10732244" y="743869"/>
                  <a:pt x="10721928" y="746783"/>
                  <a:pt x="10708699" y="746783"/>
                </a:cubicBezTo>
                <a:lnTo>
                  <a:pt x="10684130" y="746783"/>
                </a:lnTo>
                <a:close/>
                <a:moveTo>
                  <a:pt x="10905091" y="691109"/>
                </a:moveTo>
                <a:lnTo>
                  <a:pt x="10920132" y="691109"/>
                </a:lnTo>
                <a:cubicBezTo>
                  <a:pt x="10925250" y="691109"/>
                  <a:pt x="10929739" y="691266"/>
                  <a:pt x="10933755" y="691660"/>
                </a:cubicBezTo>
                <a:cubicBezTo>
                  <a:pt x="10937929" y="692133"/>
                  <a:pt x="10941629" y="692763"/>
                  <a:pt x="10944858" y="693786"/>
                </a:cubicBezTo>
                <a:cubicBezTo>
                  <a:pt x="10948087" y="694810"/>
                  <a:pt x="10951237" y="696228"/>
                  <a:pt x="10954387" y="698039"/>
                </a:cubicBezTo>
                <a:cubicBezTo>
                  <a:pt x="10961080" y="702134"/>
                  <a:pt x="10966119" y="707646"/>
                  <a:pt x="10969427" y="714417"/>
                </a:cubicBezTo>
                <a:cubicBezTo>
                  <a:pt x="10972734" y="721190"/>
                  <a:pt x="10974388" y="729222"/>
                  <a:pt x="10974388" y="738672"/>
                </a:cubicBezTo>
                <a:lnTo>
                  <a:pt x="10974545" y="738751"/>
                </a:lnTo>
                <a:cubicBezTo>
                  <a:pt x="10974545" y="754815"/>
                  <a:pt x="10971159" y="769619"/>
                  <a:pt x="10964466" y="783163"/>
                </a:cubicBezTo>
                <a:cubicBezTo>
                  <a:pt x="10957693" y="796708"/>
                  <a:pt x="10948087" y="806865"/>
                  <a:pt x="10935645" y="813717"/>
                </a:cubicBezTo>
                <a:cubicBezTo>
                  <a:pt x="10931235" y="816079"/>
                  <a:pt x="10927219" y="817811"/>
                  <a:pt x="10923518" y="818835"/>
                </a:cubicBezTo>
                <a:cubicBezTo>
                  <a:pt x="10919817" y="819858"/>
                  <a:pt x="10915643" y="820568"/>
                  <a:pt x="10911076" y="821040"/>
                </a:cubicBezTo>
                <a:cubicBezTo>
                  <a:pt x="10907454" y="821513"/>
                  <a:pt x="10902886" y="821748"/>
                  <a:pt x="10897138" y="821748"/>
                </a:cubicBezTo>
                <a:lnTo>
                  <a:pt x="10876507" y="821748"/>
                </a:lnTo>
                <a:close/>
                <a:moveTo>
                  <a:pt x="10506636" y="687251"/>
                </a:moveTo>
                <a:cubicBezTo>
                  <a:pt x="10518921" y="687251"/>
                  <a:pt x="10528449" y="691424"/>
                  <a:pt x="10535064" y="699771"/>
                </a:cubicBezTo>
                <a:cubicBezTo>
                  <a:pt x="10541678" y="708118"/>
                  <a:pt x="10544985" y="720324"/>
                  <a:pt x="10544985" y="734420"/>
                </a:cubicBezTo>
                <a:cubicBezTo>
                  <a:pt x="10544985" y="748514"/>
                  <a:pt x="10543253" y="760957"/>
                  <a:pt x="10539946" y="771823"/>
                </a:cubicBezTo>
                <a:cubicBezTo>
                  <a:pt x="10536639" y="782691"/>
                  <a:pt x="10531992" y="792219"/>
                  <a:pt x="10526086" y="800408"/>
                </a:cubicBezTo>
                <a:lnTo>
                  <a:pt x="10526244" y="800645"/>
                </a:lnTo>
                <a:cubicBezTo>
                  <a:pt x="10520495" y="808756"/>
                  <a:pt x="10513802" y="815055"/>
                  <a:pt x="10506085" y="819386"/>
                </a:cubicBezTo>
                <a:cubicBezTo>
                  <a:pt x="10498368" y="823717"/>
                  <a:pt x="10490336" y="825922"/>
                  <a:pt x="10481989" y="825922"/>
                </a:cubicBezTo>
                <a:cubicBezTo>
                  <a:pt x="10469941" y="825922"/>
                  <a:pt x="10460570" y="821906"/>
                  <a:pt x="10453719" y="813874"/>
                </a:cubicBezTo>
                <a:cubicBezTo>
                  <a:pt x="10446868" y="805842"/>
                  <a:pt x="10443482" y="793873"/>
                  <a:pt x="10443482" y="778124"/>
                </a:cubicBezTo>
                <a:cubicBezTo>
                  <a:pt x="10443482" y="763870"/>
                  <a:pt x="10445294" y="751114"/>
                  <a:pt x="10448915" y="739696"/>
                </a:cubicBezTo>
                <a:cubicBezTo>
                  <a:pt x="10452538" y="728277"/>
                  <a:pt x="10457341" y="718749"/>
                  <a:pt x="10463326" y="711111"/>
                </a:cubicBezTo>
                <a:cubicBezTo>
                  <a:pt x="10469468" y="703078"/>
                  <a:pt x="10476240" y="697094"/>
                  <a:pt x="10483564" y="693157"/>
                </a:cubicBezTo>
                <a:cubicBezTo>
                  <a:pt x="10490887" y="689219"/>
                  <a:pt x="10498604" y="687251"/>
                  <a:pt x="10506636" y="687251"/>
                </a:cubicBezTo>
                <a:close/>
                <a:moveTo>
                  <a:pt x="11162747" y="687250"/>
                </a:moveTo>
                <a:cubicBezTo>
                  <a:pt x="11175031" y="687250"/>
                  <a:pt x="11184560" y="691424"/>
                  <a:pt x="11191175" y="699771"/>
                </a:cubicBezTo>
                <a:cubicBezTo>
                  <a:pt x="11197789" y="708118"/>
                  <a:pt x="11201096" y="720324"/>
                  <a:pt x="11201096" y="734419"/>
                </a:cubicBezTo>
                <a:cubicBezTo>
                  <a:pt x="11201096" y="748514"/>
                  <a:pt x="11199364" y="760957"/>
                  <a:pt x="11196057" y="771823"/>
                </a:cubicBezTo>
                <a:cubicBezTo>
                  <a:pt x="11192750" y="782690"/>
                  <a:pt x="11188103" y="792218"/>
                  <a:pt x="11182197" y="800408"/>
                </a:cubicBezTo>
                <a:lnTo>
                  <a:pt x="11182355" y="800645"/>
                </a:lnTo>
                <a:cubicBezTo>
                  <a:pt x="11176607" y="808756"/>
                  <a:pt x="11169913" y="815055"/>
                  <a:pt x="11162196" y="819386"/>
                </a:cubicBezTo>
                <a:cubicBezTo>
                  <a:pt x="11154479" y="823717"/>
                  <a:pt x="11146447" y="825922"/>
                  <a:pt x="11138100" y="825922"/>
                </a:cubicBezTo>
                <a:cubicBezTo>
                  <a:pt x="11126052" y="825922"/>
                  <a:pt x="11116681" y="821905"/>
                  <a:pt x="11109830" y="813874"/>
                </a:cubicBezTo>
                <a:cubicBezTo>
                  <a:pt x="11102979" y="805841"/>
                  <a:pt x="11099593" y="793873"/>
                  <a:pt x="11099593" y="778124"/>
                </a:cubicBezTo>
                <a:cubicBezTo>
                  <a:pt x="11099593" y="763870"/>
                  <a:pt x="11101405" y="751114"/>
                  <a:pt x="11105026" y="739696"/>
                </a:cubicBezTo>
                <a:cubicBezTo>
                  <a:pt x="11108649" y="728277"/>
                  <a:pt x="11113452" y="718749"/>
                  <a:pt x="11119437" y="711111"/>
                </a:cubicBezTo>
                <a:cubicBezTo>
                  <a:pt x="11125579" y="703078"/>
                  <a:pt x="11132351" y="697093"/>
                  <a:pt x="11139675" y="693156"/>
                </a:cubicBezTo>
                <a:cubicBezTo>
                  <a:pt x="11146998" y="689219"/>
                  <a:pt x="11154715" y="687250"/>
                  <a:pt x="11162747" y="687250"/>
                </a:cubicBezTo>
                <a:close/>
                <a:moveTo>
                  <a:pt x="10862805" y="653468"/>
                </a:moveTo>
                <a:lnTo>
                  <a:pt x="10818077" y="859546"/>
                </a:lnTo>
                <a:lnTo>
                  <a:pt x="10888161" y="859546"/>
                </a:lnTo>
                <a:cubicBezTo>
                  <a:pt x="10904698" y="859546"/>
                  <a:pt x="10919030" y="858444"/>
                  <a:pt x="10930841" y="856396"/>
                </a:cubicBezTo>
                <a:cubicBezTo>
                  <a:pt x="10942654" y="854350"/>
                  <a:pt x="10954072" y="850176"/>
                  <a:pt x="10965017" y="843877"/>
                </a:cubicBezTo>
                <a:cubicBezTo>
                  <a:pt x="10983050" y="833324"/>
                  <a:pt x="10997854" y="818205"/>
                  <a:pt x="11009351" y="798440"/>
                </a:cubicBezTo>
                <a:cubicBezTo>
                  <a:pt x="11020927" y="778675"/>
                  <a:pt x="11026675" y="757098"/>
                  <a:pt x="11026675" y="733789"/>
                </a:cubicBezTo>
                <a:lnTo>
                  <a:pt x="11026833" y="733868"/>
                </a:lnTo>
                <a:cubicBezTo>
                  <a:pt x="11026833" y="719458"/>
                  <a:pt x="11024313" y="707016"/>
                  <a:pt x="11019352" y="696543"/>
                </a:cubicBezTo>
                <a:cubicBezTo>
                  <a:pt x="11014312" y="686069"/>
                  <a:pt x="11007067" y="677329"/>
                  <a:pt x="10997539" y="670320"/>
                </a:cubicBezTo>
                <a:cubicBezTo>
                  <a:pt x="10990610" y="665201"/>
                  <a:pt x="10981475" y="661107"/>
                  <a:pt x="10970214" y="658036"/>
                </a:cubicBezTo>
                <a:cubicBezTo>
                  <a:pt x="10958953" y="654965"/>
                  <a:pt x="10944071" y="653468"/>
                  <a:pt x="10925565" y="653468"/>
                </a:cubicBezTo>
                <a:close/>
                <a:moveTo>
                  <a:pt x="10202284" y="653391"/>
                </a:moveTo>
                <a:lnTo>
                  <a:pt x="10157556" y="859469"/>
                </a:lnTo>
                <a:lnTo>
                  <a:pt x="10203622" y="859469"/>
                </a:lnTo>
                <a:lnTo>
                  <a:pt x="10234569" y="716781"/>
                </a:lnTo>
                <a:lnTo>
                  <a:pt x="10291424" y="859469"/>
                </a:lnTo>
                <a:lnTo>
                  <a:pt x="10334183" y="859469"/>
                </a:lnTo>
                <a:lnTo>
                  <a:pt x="10334262" y="859469"/>
                </a:lnTo>
                <a:lnTo>
                  <a:pt x="10378911" y="653391"/>
                </a:lnTo>
                <a:lnTo>
                  <a:pt x="10332687" y="653391"/>
                </a:lnTo>
                <a:lnTo>
                  <a:pt x="10306937" y="772691"/>
                </a:lnTo>
                <a:lnTo>
                  <a:pt x="10258193" y="653391"/>
                </a:lnTo>
                <a:close/>
                <a:moveTo>
                  <a:pt x="10654443" y="653390"/>
                </a:moveTo>
                <a:lnTo>
                  <a:pt x="10609715" y="859468"/>
                </a:lnTo>
                <a:lnTo>
                  <a:pt x="10659640" y="859468"/>
                </a:lnTo>
                <a:lnTo>
                  <a:pt x="10676098" y="783872"/>
                </a:lnTo>
                <a:lnTo>
                  <a:pt x="10704132" y="783872"/>
                </a:lnTo>
                <a:lnTo>
                  <a:pt x="10740591" y="859468"/>
                </a:lnTo>
                <a:lnTo>
                  <a:pt x="10796343" y="859468"/>
                </a:lnTo>
                <a:lnTo>
                  <a:pt x="10751537" y="772376"/>
                </a:lnTo>
                <a:cubicBezTo>
                  <a:pt x="10767759" y="766706"/>
                  <a:pt x="10780594" y="758202"/>
                  <a:pt x="10790043" y="746941"/>
                </a:cubicBezTo>
                <a:cubicBezTo>
                  <a:pt x="10799493" y="735680"/>
                  <a:pt x="10804217" y="721821"/>
                  <a:pt x="10804217" y="705284"/>
                </a:cubicBezTo>
                <a:lnTo>
                  <a:pt x="10804297" y="705363"/>
                </a:lnTo>
                <a:cubicBezTo>
                  <a:pt x="10804297" y="687802"/>
                  <a:pt x="10797839" y="674731"/>
                  <a:pt x="10784925" y="666226"/>
                </a:cubicBezTo>
                <a:cubicBezTo>
                  <a:pt x="10772011" y="657643"/>
                  <a:pt x="10753741" y="653390"/>
                  <a:pt x="10730039" y="653390"/>
                </a:cubicBezTo>
                <a:close/>
                <a:moveTo>
                  <a:pt x="11480567" y="653390"/>
                </a:moveTo>
                <a:lnTo>
                  <a:pt x="11471984" y="693236"/>
                </a:lnTo>
                <a:lnTo>
                  <a:pt x="11532382" y="693236"/>
                </a:lnTo>
                <a:lnTo>
                  <a:pt x="11496316" y="859468"/>
                </a:lnTo>
                <a:lnTo>
                  <a:pt x="11546557" y="859468"/>
                </a:lnTo>
                <a:lnTo>
                  <a:pt x="11582622" y="693236"/>
                </a:lnTo>
                <a:lnTo>
                  <a:pt x="11642942" y="693236"/>
                </a:lnTo>
                <a:lnTo>
                  <a:pt x="11651525" y="653390"/>
                </a:lnTo>
                <a:close/>
                <a:moveTo>
                  <a:pt x="11379458" y="649767"/>
                </a:moveTo>
                <a:cubicBezTo>
                  <a:pt x="11349691" y="649767"/>
                  <a:pt x="11326304" y="655988"/>
                  <a:pt x="11309137" y="668273"/>
                </a:cubicBezTo>
                <a:cubicBezTo>
                  <a:pt x="11292049" y="680557"/>
                  <a:pt x="11283466" y="697093"/>
                  <a:pt x="11283466" y="717725"/>
                </a:cubicBezTo>
                <a:cubicBezTo>
                  <a:pt x="11283466" y="725915"/>
                  <a:pt x="11284804" y="733002"/>
                  <a:pt x="11287561" y="738908"/>
                </a:cubicBezTo>
                <a:cubicBezTo>
                  <a:pt x="11290317" y="744814"/>
                  <a:pt x="11294333" y="750090"/>
                  <a:pt x="11299609" y="754578"/>
                </a:cubicBezTo>
                <a:cubicBezTo>
                  <a:pt x="11304963" y="758988"/>
                  <a:pt x="11311341" y="762847"/>
                  <a:pt x="11318823" y="766075"/>
                </a:cubicBezTo>
                <a:cubicBezTo>
                  <a:pt x="11326304" y="769303"/>
                  <a:pt x="11334808" y="772296"/>
                  <a:pt x="11344258" y="775052"/>
                </a:cubicBezTo>
                <a:cubicBezTo>
                  <a:pt x="11352841" y="777651"/>
                  <a:pt x="11359849" y="779934"/>
                  <a:pt x="11365283" y="781904"/>
                </a:cubicBezTo>
                <a:cubicBezTo>
                  <a:pt x="11370716" y="783872"/>
                  <a:pt x="11374968" y="785840"/>
                  <a:pt x="11378119" y="787887"/>
                </a:cubicBezTo>
                <a:cubicBezTo>
                  <a:pt x="11381268" y="789935"/>
                  <a:pt x="11383316" y="791983"/>
                  <a:pt x="11384419" y="794030"/>
                </a:cubicBezTo>
                <a:cubicBezTo>
                  <a:pt x="11385521" y="796077"/>
                  <a:pt x="11386072" y="798597"/>
                  <a:pt x="11386072" y="801432"/>
                </a:cubicBezTo>
                <a:cubicBezTo>
                  <a:pt x="11386072" y="809071"/>
                  <a:pt x="11382764" y="814977"/>
                  <a:pt x="11376071" y="819071"/>
                </a:cubicBezTo>
                <a:cubicBezTo>
                  <a:pt x="11369378" y="823166"/>
                  <a:pt x="11358589" y="825213"/>
                  <a:pt x="11344730" y="825213"/>
                </a:cubicBezTo>
                <a:cubicBezTo>
                  <a:pt x="11330871" y="825213"/>
                  <a:pt x="11317878" y="822851"/>
                  <a:pt x="11305830" y="818047"/>
                </a:cubicBezTo>
                <a:cubicBezTo>
                  <a:pt x="11293782" y="813244"/>
                  <a:pt x="11283229" y="806551"/>
                  <a:pt x="11274331" y="797888"/>
                </a:cubicBezTo>
                <a:lnTo>
                  <a:pt x="11268898" y="797888"/>
                </a:lnTo>
                <a:lnTo>
                  <a:pt x="11258897" y="847341"/>
                </a:lnTo>
                <a:cubicBezTo>
                  <a:pt x="11268347" y="851830"/>
                  <a:pt x="11279528" y="855609"/>
                  <a:pt x="11292522" y="858680"/>
                </a:cubicBezTo>
                <a:cubicBezTo>
                  <a:pt x="11305515" y="861752"/>
                  <a:pt x="11320319" y="863248"/>
                  <a:pt x="11336855" y="863248"/>
                </a:cubicBezTo>
                <a:lnTo>
                  <a:pt x="11336855" y="863169"/>
                </a:lnTo>
                <a:cubicBezTo>
                  <a:pt x="11351817" y="863169"/>
                  <a:pt x="11365205" y="861752"/>
                  <a:pt x="11376938" y="858995"/>
                </a:cubicBezTo>
                <a:cubicBezTo>
                  <a:pt x="11388671" y="856239"/>
                  <a:pt x="11399222" y="851830"/>
                  <a:pt x="11408515" y="845845"/>
                </a:cubicBezTo>
                <a:cubicBezTo>
                  <a:pt x="11417334" y="840254"/>
                  <a:pt x="11424264" y="832930"/>
                  <a:pt x="11429304" y="823875"/>
                </a:cubicBezTo>
                <a:cubicBezTo>
                  <a:pt x="11434343" y="814819"/>
                  <a:pt x="11436863" y="804346"/>
                  <a:pt x="11436863" y="792455"/>
                </a:cubicBezTo>
                <a:cubicBezTo>
                  <a:pt x="11436863" y="778202"/>
                  <a:pt x="11432217" y="766941"/>
                  <a:pt x="11422925" y="758673"/>
                </a:cubicBezTo>
                <a:cubicBezTo>
                  <a:pt x="11413633" y="750405"/>
                  <a:pt x="11398120" y="743160"/>
                  <a:pt x="11376465" y="736939"/>
                </a:cubicBezTo>
                <a:cubicBezTo>
                  <a:pt x="11368354" y="734656"/>
                  <a:pt x="11361345" y="732372"/>
                  <a:pt x="11355361" y="730245"/>
                </a:cubicBezTo>
                <a:cubicBezTo>
                  <a:pt x="11349376" y="728120"/>
                  <a:pt x="11344966" y="726072"/>
                  <a:pt x="11342211" y="724261"/>
                </a:cubicBezTo>
                <a:cubicBezTo>
                  <a:pt x="11338982" y="722214"/>
                  <a:pt x="11336855" y="720166"/>
                  <a:pt x="11335832" y="718040"/>
                </a:cubicBezTo>
                <a:cubicBezTo>
                  <a:pt x="11334808" y="715914"/>
                  <a:pt x="11334257" y="713237"/>
                  <a:pt x="11334257" y="710008"/>
                </a:cubicBezTo>
                <a:cubicBezTo>
                  <a:pt x="11334257" y="703000"/>
                  <a:pt x="11337800" y="697566"/>
                  <a:pt x="11344809" y="693629"/>
                </a:cubicBezTo>
                <a:cubicBezTo>
                  <a:pt x="11351817" y="689692"/>
                  <a:pt x="11361503" y="687722"/>
                  <a:pt x="11374575" y="687722"/>
                </a:cubicBezTo>
                <a:cubicBezTo>
                  <a:pt x="11387647" y="687722"/>
                  <a:pt x="11399774" y="689928"/>
                  <a:pt x="11410798" y="694417"/>
                </a:cubicBezTo>
                <a:cubicBezTo>
                  <a:pt x="11421823" y="698905"/>
                  <a:pt x="11430721" y="704417"/>
                  <a:pt x="11437493" y="711032"/>
                </a:cubicBezTo>
                <a:lnTo>
                  <a:pt x="11442848" y="711032"/>
                </a:lnTo>
                <a:lnTo>
                  <a:pt x="11452376" y="663548"/>
                </a:lnTo>
                <a:cubicBezTo>
                  <a:pt x="11443478" y="659295"/>
                  <a:pt x="11432768" y="655909"/>
                  <a:pt x="11420011" y="653468"/>
                </a:cubicBezTo>
                <a:cubicBezTo>
                  <a:pt x="11407255" y="651027"/>
                  <a:pt x="11393789" y="649767"/>
                  <a:pt x="11379458" y="649767"/>
                </a:cubicBezTo>
                <a:close/>
                <a:moveTo>
                  <a:pt x="10512936" y="649138"/>
                </a:moveTo>
                <a:cubicBezTo>
                  <a:pt x="10494824" y="649138"/>
                  <a:pt x="10478052" y="652681"/>
                  <a:pt x="10462696" y="659769"/>
                </a:cubicBezTo>
                <a:cubicBezTo>
                  <a:pt x="10447341" y="666855"/>
                  <a:pt x="10434426" y="676384"/>
                  <a:pt x="10424032" y="688274"/>
                </a:cubicBezTo>
                <a:cubicBezTo>
                  <a:pt x="10413402" y="700480"/>
                  <a:pt x="10405211" y="714733"/>
                  <a:pt x="10399463" y="730876"/>
                </a:cubicBezTo>
                <a:cubicBezTo>
                  <a:pt x="10393715" y="747019"/>
                  <a:pt x="10390880" y="764107"/>
                  <a:pt x="10390880" y="781982"/>
                </a:cubicBezTo>
                <a:cubicBezTo>
                  <a:pt x="10390880" y="807417"/>
                  <a:pt x="10398361" y="827418"/>
                  <a:pt x="10413322" y="841986"/>
                </a:cubicBezTo>
                <a:cubicBezTo>
                  <a:pt x="10428284" y="856555"/>
                  <a:pt x="10448994" y="863799"/>
                  <a:pt x="10475453" y="863799"/>
                </a:cubicBezTo>
                <a:cubicBezTo>
                  <a:pt x="10494824" y="863799"/>
                  <a:pt x="10512070" y="860335"/>
                  <a:pt x="10526953" y="853247"/>
                </a:cubicBezTo>
                <a:cubicBezTo>
                  <a:pt x="10541835" y="846160"/>
                  <a:pt x="10554908" y="836001"/>
                  <a:pt x="10566089" y="822694"/>
                </a:cubicBezTo>
                <a:cubicBezTo>
                  <a:pt x="10576327" y="810488"/>
                  <a:pt x="10584123" y="796235"/>
                  <a:pt x="10589477" y="779934"/>
                </a:cubicBezTo>
                <a:cubicBezTo>
                  <a:pt x="10594832" y="763555"/>
                  <a:pt x="10597509" y="746940"/>
                  <a:pt x="10597509" y="730088"/>
                </a:cubicBezTo>
                <a:lnTo>
                  <a:pt x="10597667" y="730167"/>
                </a:lnTo>
                <a:cubicBezTo>
                  <a:pt x="10597667" y="705283"/>
                  <a:pt x="10590186" y="685597"/>
                  <a:pt x="10575224" y="671029"/>
                </a:cubicBezTo>
                <a:cubicBezTo>
                  <a:pt x="10560262" y="656461"/>
                  <a:pt x="10539473" y="649138"/>
                  <a:pt x="10512936" y="649138"/>
                </a:cubicBezTo>
                <a:close/>
                <a:moveTo>
                  <a:pt x="11169047" y="649137"/>
                </a:moveTo>
                <a:cubicBezTo>
                  <a:pt x="11150935" y="649137"/>
                  <a:pt x="11134163" y="652681"/>
                  <a:pt x="11118807" y="659768"/>
                </a:cubicBezTo>
                <a:cubicBezTo>
                  <a:pt x="11103452" y="666855"/>
                  <a:pt x="11090537" y="676384"/>
                  <a:pt x="11080143" y="688274"/>
                </a:cubicBezTo>
                <a:cubicBezTo>
                  <a:pt x="11069513" y="700480"/>
                  <a:pt x="11061322" y="714732"/>
                  <a:pt x="11055574" y="730876"/>
                </a:cubicBezTo>
                <a:cubicBezTo>
                  <a:pt x="11049826" y="747019"/>
                  <a:pt x="11046991" y="764106"/>
                  <a:pt x="11046991" y="781982"/>
                </a:cubicBezTo>
                <a:cubicBezTo>
                  <a:pt x="11046991" y="807417"/>
                  <a:pt x="11054472" y="827418"/>
                  <a:pt x="11069433" y="841986"/>
                </a:cubicBezTo>
                <a:cubicBezTo>
                  <a:pt x="11084395" y="856554"/>
                  <a:pt x="11105106" y="863798"/>
                  <a:pt x="11131564" y="863798"/>
                </a:cubicBezTo>
                <a:cubicBezTo>
                  <a:pt x="11150935" y="863798"/>
                  <a:pt x="11168181" y="860334"/>
                  <a:pt x="11183064" y="853247"/>
                </a:cubicBezTo>
                <a:cubicBezTo>
                  <a:pt x="11197946" y="846160"/>
                  <a:pt x="11211019" y="836001"/>
                  <a:pt x="11222200" y="822693"/>
                </a:cubicBezTo>
                <a:cubicBezTo>
                  <a:pt x="11232438" y="810487"/>
                  <a:pt x="11240233" y="796235"/>
                  <a:pt x="11245588" y="779934"/>
                </a:cubicBezTo>
                <a:cubicBezTo>
                  <a:pt x="11250942" y="763555"/>
                  <a:pt x="11253620" y="746940"/>
                  <a:pt x="11253620" y="730088"/>
                </a:cubicBezTo>
                <a:lnTo>
                  <a:pt x="11253777" y="730167"/>
                </a:lnTo>
                <a:cubicBezTo>
                  <a:pt x="11253777" y="705283"/>
                  <a:pt x="11246297" y="685597"/>
                  <a:pt x="11231335" y="671029"/>
                </a:cubicBezTo>
                <a:cubicBezTo>
                  <a:pt x="11216373" y="656461"/>
                  <a:pt x="11195584" y="649137"/>
                  <a:pt x="11169047" y="649137"/>
                </a:cubicBezTo>
                <a:close/>
                <a:moveTo>
                  <a:pt x="10515614" y="454557"/>
                </a:moveTo>
                <a:cubicBezTo>
                  <a:pt x="10531521" y="454557"/>
                  <a:pt x="10543963" y="459597"/>
                  <a:pt x="10552861" y="469676"/>
                </a:cubicBezTo>
                <a:cubicBezTo>
                  <a:pt x="10561760" y="479755"/>
                  <a:pt x="10566169" y="494245"/>
                  <a:pt x="10566169" y="513065"/>
                </a:cubicBezTo>
                <a:cubicBezTo>
                  <a:pt x="10566169" y="528657"/>
                  <a:pt x="10564279" y="542910"/>
                  <a:pt x="10560578" y="555903"/>
                </a:cubicBezTo>
                <a:cubicBezTo>
                  <a:pt x="10556798" y="568818"/>
                  <a:pt x="10551365" y="580551"/>
                  <a:pt x="10544041" y="591103"/>
                </a:cubicBezTo>
                <a:lnTo>
                  <a:pt x="10544120" y="591103"/>
                </a:lnTo>
                <a:cubicBezTo>
                  <a:pt x="10537269" y="601025"/>
                  <a:pt x="10528843" y="609057"/>
                  <a:pt x="10518843" y="615042"/>
                </a:cubicBezTo>
                <a:cubicBezTo>
                  <a:pt x="10508842" y="621027"/>
                  <a:pt x="10497660" y="624018"/>
                  <a:pt x="10485455" y="624018"/>
                </a:cubicBezTo>
                <a:cubicBezTo>
                  <a:pt x="10469391" y="624018"/>
                  <a:pt x="10456948" y="618900"/>
                  <a:pt x="10448050" y="608742"/>
                </a:cubicBezTo>
                <a:cubicBezTo>
                  <a:pt x="10439151" y="598584"/>
                  <a:pt x="10434742" y="583937"/>
                  <a:pt x="10434742" y="564959"/>
                </a:cubicBezTo>
                <a:cubicBezTo>
                  <a:pt x="10434742" y="550785"/>
                  <a:pt x="10436632" y="537004"/>
                  <a:pt x="10440333" y="523538"/>
                </a:cubicBezTo>
                <a:cubicBezTo>
                  <a:pt x="10444034" y="510152"/>
                  <a:pt x="10449389" y="498340"/>
                  <a:pt x="10456318" y="488182"/>
                </a:cubicBezTo>
                <a:cubicBezTo>
                  <a:pt x="10463485" y="477866"/>
                  <a:pt x="10472146" y="469676"/>
                  <a:pt x="10482069" y="463613"/>
                </a:cubicBezTo>
                <a:cubicBezTo>
                  <a:pt x="10491990" y="457550"/>
                  <a:pt x="10503251" y="454557"/>
                  <a:pt x="10515614" y="454557"/>
                </a:cubicBezTo>
                <a:close/>
                <a:moveTo>
                  <a:pt x="11296223" y="454556"/>
                </a:moveTo>
                <a:cubicBezTo>
                  <a:pt x="11312130" y="454556"/>
                  <a:pt x="11324571" y="459596"/>
                  <a:pt x="11333470" y="469676"/>
                </a:cubicBezTo>
                <a:cubicBezTo>
                  <a:pt x="11342368" y="479755"/>
                  <a:pt x="11346778" y="494244"/>
                  <a:pt x="11346778" y="513065"/>
                </a:cubicBezTo>
                <a:cubicBezTo>
                  <a:pt x="11346778" y="528656"/>
                  <a:pt x="11344888" y="542910"/>
                  <a:pt x="11341187" y="555903"/>
                </a:cubicBezTo>
                <a:cubicBezTo>
                  <a:pt x="11337407" y="568817"/>
                  <a:pt x="11331974" y="580550"/>
                  <a:pt x="11324650" y="591103"/>
                </a:cubicBezTo>
                <a:lnTo>
                  <a:pt x="11324729" y="591103"/>
                </a:lnTo>
                <a:cubicBezTo>
                  <a:pt x="11317878" y="601024"/>
                  <a:pt x="11309452" y="609057"/>
                  <a:pt x="11299452" y="615041"/>
                </a:cubicBezTo>
                <a:cubicBezTo>
                  <a:pt x="11289451" y="621026"/>
                  <a:pt x="11278268" y="624018"/>
                  <a:pt x="11266063" y="624018"/>
                </a:cubicBezTo>
                <a:cubicBezTo>
                  <a:pt x="11249999" y="624018"/>
                  <a:pt x="11237557" y="618900"/>
                  <a:pt x="11228659" y="608742"/>
                </a:cubicBezTo>
                <a:cubicBezTo>
                  <a:pt x="11219761" y="598584"/>
                  <a:pt x="11215351" y="583936"/>
                  <a:pt x="11215351" y="564959"/>
                </a:cubicBezTo>
                <a:cubicBezTo>
                  <a:pt x="11215351" y="550785"/>
                  <a:pt x="11217241" y="537004"/>
                  <a:pt x="11220941" y="523538"/>
                </a:cubicBezTo>
                <a:cubicBezTo>
                  <a:pt x="11224643" y="510152"/>
                  <a:pt x="11229997" y="498339"/>
                  <a:pt x="11236927" y="488181"/>
                </a:cubicBezTo>
                <a:cubicBezTo>
                  <a:pt x="11244093" y="477865"/>
                  <a:pt x="11252756" y="469676"/>
                  <a:pt x="11262677" y="463612"/>
                </a:cubicBezTo>
                <a:cubicBezTo>
                  <a:pt x="11272599" y="457549"/>
                  <a:pt x="11283860" y="454556"/>
                  <a:pt x="11296223" y="454556"/>
                </a:cubicBezTo>
                <a:close/>
                <a:moveTo>
                  <a:pt x="10840284" y="436288"/>
                </a:moveTo>
                <a:lnTo>
                  <a:pt x="10795556" y="642366"/>
                </a:lnTo>
                <a:lnTo>
                  <a:pt x="10821621" y="642366"/>
                </a:lnTo>
                <a:lnTo>
                  <a:pt x="10836267" y="574094"/>
                </a:lnTo>
                <a:lnTo>
                  <a:pt x="10862726" y="550391"/>
                </a:lnTo>
                <a:lnTo>
                  <a:pt x="10922416" y="642288"/>
                </a:lnTo>
                <a:lnTo>
                  <a:pt x="10952969" y="642288"/>
                </a:lnTo>
                <a:lnTo>
                  <a:pt x="10953048" y="642366"/>
                </a:lnTo>
                <a:lnTo>
                  <a:pt x="10883279" y="534957"/>
                </a:lnTo>
                <a:lnTo>
                  <a:pt x="10989586" y="436288"/>
                </a:lnTo>
                <a:lnTo>
                  <a:pt x="10956749" y="436288"/>
                </a:lnTo>
                <a:lnTo>
                  <a:pt x="10843040" y="543068"/>
                </a:lnTo>
                <a:lnTo>
                  <a:pt x="10866349" y="436288"/>
                </a:lnTo>
                <a:close/>
                <a:moveTo>
                  <a:pt x="10253705" y="436209"/>
                </a:moveTo>
                <a:lnTo>
                  <a:pt x="10248744" y="459440"/>
                </a:lnTo>
                <a:lnTo>
                  <a:pt x="10317804" y="459440"/>
                </a:lnTo>
                <a:lnTo>
                  <a:pt x="10278116" y="642287"/>
                </a:lnTo>
                <a:lnTo>
                  <a:pt x="10304181" y="642287"/>
                </a:lnTo>
                <a:lnTo>
                  <a:pt x="10343869" y="459440"/>
                </a:lnTo>
                <a:lnTo>
                  <a:pt x="10412929" y="459440"/>
                </a:lnTo>
                <a:lnTo>
                  <a:pt x="10417890" y="436209"/>
                </a:lnTo>
                <a:close/>
                <a:moveTo>
                  <a:pt x="11024234" y="436209"/>
                </a:moveTo>
                <a:lnTo>
                  <a:pt x="10979663" y="642287"/>
                </a:lnTo>
                <a:lnTo>
                  <a:pt x="11005413" y="642287"/>
                </a:lnTo>
                <a:lnTo>
                  <a:pt x="11027304" y="540942"/>
                </a:lnTo>
                <a:lnTo>
                  <a:pt x="11123926" y="540942"/>
                </a:lnTo>
                <a:lnTo>
                  <a:pt x="11102035" y="642287"/>
                </a:lnTo>
                <a:lnTo>
                  <a:pt x="11127784" y="642287"/>
                </a:lnTo>
                <a:lnTo>
                  <a:pt x="11172355" y="436209"/>
                </a:lnTo>
                <a:lnTo>
                  <a:pt x="11146605" y="436209"/>
                </a:lnTo>
                <a:lnTo>
                  <a:pt x="11128966" y="517711"/>
                </a:lnTo>
                <a:lnTo>
                  <a:pt x="11032344" y="517711"/>
                </a:lnTo>
                <a:lnTo>
                  <a:pt x="11049983" y="436209"/>
                </a:lnTo>
                <a:close/>
                <a:moveTo>
                  <a:pt x="11434265" y="436209"/>
                </a:moveTo>
                <a:lnTo>
                  <a:pt x="11389537" y="642287"/>
                </a:lnTo>
                <a:lnTo>
                  <a:pt x="11512066" y="642287"/>
                </a:lnTo>
                <a:lnTo>
                  <a:pt x="11512224" y="642287"/>
                </a:lnTo>
                <a:lnTo>
                  <a:pt x="11517264" y="619057"/>
                </a:lnTo>
                <a:lnTo>
                  <a:pt x="11420721" y="619057"/>
                </a:lnTo>
                <a:lnTo>
                  <a:pt x="11460330" y="436209"/>
                </a:lnTo>
                <a:close/>
                <a:moveTo>
                  <a:pt x="11582464" y="436209"/>
                </a:moveTo>
                <a:lnTo>
                  <a:pt x="11537736" y="642287"/>
                </a:lnTo>
                <a:lnTo>
                  <a:pt x="11562068" y="642287"/>
                </a:lnTo>
                <a:lnTo>
                  <a:pt x="11601206" y="461801"/>
                </a:lnTo>
                <a:lnTo>
                  <a:pt x="11628530" y="585511"/>
                </a:lnTo>
                <a:lnTo>
                  <a:pt x="11643886" y="585511"/>
                </a:lnTo>
                <a:lnTo>
                  <a:pt x="11722553" y="467156"/>
                </a:lnTo>
                <a:lnTo>
                  <a:pt x="11684440" y="642287"/>
                </a:lnTo>
                <a:lnTo>
                  <a:pt x="11710426" y="642287"/>
                </a:lnTo>
                <a:lnTo>
                  <a:pt x="11755075" y="436209"/>
                </a:lnTo>
                <a:lnTo>
                  <a:pt x="11719325" y="436209"/>
                </a:lnTo>
                <a:lnTo>
                  <a:pt x="11643964" y="550942"/>
                </a:lnTo>
                <a:lnTo>
                  <a:pt x="11617820" y="436209"/>
                </a:lnTo>
                <a:close/>
                <a:moveTo>
                  <a:pt x="10733819" y="432508"/>
                </a:moveTo>
                <a:cubicBezTo>
                  <a:pt x="10715865" y="432508"/>
                  <a:pt x="10699643" y="435973"/>
                  <a:pt x="10685075" y="443061"/>
                </a:cubicBezTo>
                <a:cubicBezTo>
                  <a:pt x="10670507" y="450147"/>
                  <a:pt x="10658301" y="459754"/>
                  <a:pt x="10648300" y="471960"/>
                </a:cubicBezTo>
                <a:cubicBezTo>
                  <a:pt x="10638221" y="484323"/>
                  <a:pt x="10630504" y="498655"/>
                  <a:pt x="10625149" y="515113"/>
                </a:cubicBezTo>
                <a:cubicBezTo>
                  <a:pt x="10619795" y="531570"/>
                  <a:pt x="10617117" y="549289"/>
                  <a:pt x="10617117" y="568267"/>
                </a:cubicBezTo>
                <a:cubicBezTo>
                  <a:pt x="10617117" y="593072"/>
                  <a:pt x="10624125" y="612207"/>
                  <a:pt x="10638064" y="625752"/>
                </a:cubicBezTo>
                <a:cubicBezTo>
                  <a:pt x="10652002" y="639295"/>
                  <a:pt x="10671294" y="646068"/>
                  <a:pt x="10695784" y="646068"/>
                </a:cubicBezTo>
                <a:lnTo>
                  <a:pt x="10695784" y="646146"/>
                </a:lnTo>
                <a:cubicBezTo>
                  <a:pt x="10709171" y="646146"/>
                  <a:pt x="10721770" y="644178"/>
                  <a:pt x="10733582" y="640240"/>
                </a:cubicBezTo>
                <a:cubicBezTo>
                  <a:pt x="10745473" y="636303"/>
                  <a:pt x="10755867" y="631893"/>
                  <a:pt x="10765002" y="627012"/>
                </a:cubicBezTo>
                <a:lnTo>
                  <a:pt x="10771144" y="595198"/>
                </a:lnTo>
                <a:lnTo>
                  <a:pt x="10769332" y="595198"/>
                </a:lnTo>
                <a:cubicBezTo>
                  <a:pt x="10766104" y="597875"/>
                  <a:pt x="10762246" y="600788"/>
                  <a:pt x="10757757" y="603938"/>
                </a:cubicBezTo>
                <a:cubicBezTo>
                  <a:pt x="10753268" y="607088"/>
                  <a:pt x="10748150" y="610081"/>
                  <a:pt x="10742559" y="612994"/>
                </a:cubicBezTo>
                <a:cubicBezTo>
                  <a:pt x="10736496" y="616066"/>
                  <a:pt x="10729724" y="618585"/>
                  <a:pt x="10722321" y="620554"/>
                </a:cubicBezTo>
                <a:cubicBezTo>
                  <a:pt x="10714920" y="622522"/>
                  <a:pt x="10707045" y="623546"/>
                  <a:pt x="10698856" y="623546"/>
                </a:cubicBezTo>
                <a:cubicBezTo>
                  <a:pt x="10681374" y="623546"/>
                  <a:pt x="10667987" y="618271"/>
                  <a:pt x="10658695" y="607718"/>
                </a:cubicBezTo>
                <a:cubicBezTo>
                  <a:pt x="10649403" y="597087"/>
                  <a:pt x="10644757" y="582362"/>
                  <a:pt x="10644757" y="563305"/>
                </a:cubicBezTo>
                <a:cubicBezTo>
                  <a:pt x="10644757" y="548108"/>
                  <a:pt x="10646804" y="533697"/>
                  <a:pt x="10650978" y="520231"/>
                </a:cubicBezTo>
                <a:cubicBezTo>
                  <a:pt x="10655151" y="506766"/>
                  <a:pt x="10660900" y="495347"/>
                  <a:pt x="10668144" y="485898"/>
                </a:cubicBezTo>
                <a:cubicBezTo>
                  <a:pt x="10675625" y="476134"/>
                  <a:pt x="10684366" y="468653"/>
                  <a:pt x="10694524" y="463219"/>
                </a:cubicBezTo>
                <a:cubicBezTo>
                  <a:pt x="10704682" y="457786"/>
                  <a:pt x="10715785" y="455109"/>
                  <a:pt x="10727913" y="455109"/>
                </a:cubicBezTo>
                <a:cubicBezTo>
                  <a:pt x="10735866" y="455109"/>
                  <a:pt x="10743110" y="455974"/>
                  <a:pt x="10749725" y="457786"/>
                </a:cubicBezTo>
                <a:cubicBezTo>
                  <a:pt x="10756261" y="459597"/>
                  <a:pt x="10761931" y="461802"/>
                  <a:pt x="10766734" y="464479"/>
                </a:cubicBezTo>
                <a:cubicBezTo>
                  <a:pt x="10772562" y="467629"/>
                  <a:pt x="10776892" y="470543"/>
                  <a:pt x="10779806" y="473141"/>
                </a:cubicBezTo>
                <a:cubicBezTo>
                  <a:pt x="10782720" y="475740"/>
                  <a:pt x="10785633" y="478575"/>
                  <a:pt x="10788468" y="481646"/>
                </a:cubicBezTo>
                <a:lnTo>
                  <a:pt x="10790436" y="481646"/>
                </a:lnTo>
                <a:lnTo>
                  <a:pt x="10796264" y="450619"/>
                </a:lnTo>
                <a:cubicBezTo>
                  <a:pt x="10785711" y="444321"/>
                  <a:pt x="10775553" y="439753"/>
                  <a:pt x="10765553" y="436839"/>
                </a:cubicBezTo>
                <a:cubicBezTo>
                  <a:pt x="10755552" y="433926"/>
                  <a:pt x="10745000" y="432508"/>
                  <a:pt x="10733819" y="432508"/>
                </a:cubicBezTo>
                <a:close/>
                <a:moveTo>
                  <a:pt x="10159840" y="432351"/>
                </a:moveTo>
                <a:cubicBezTo>
                  <a:pt x="10135035" y="432351"/>
                  <a:pt x="10114797" y="438887"/>
                  <a:pt x="10099127" y="451958"/>
                </a:cubicBezTo>
                <a:cubicBezTo>
                  <a:pt x="10083457" y="465030"/>
                  <a:pt x="10075661" y="481331"/>
                  <a:pt x="10075661" y="501017"/>
                </a:cubicBezTo>
                <a:cubicBezTo>
                  <a:pt x="10075661" y="512671"/>
                  <a:pt x="10079362" y="522357"/>
                  <a:pt x="10086842" y="530232"/>
                </a:cubicBezTo>
                <a:cubicBezTo>
                  <a:pt x="10094245" y="538107"/>
                  <a:pt x="10104796" y="543618"/>
                  <a:pt x="10118420" y="546848"/>
                </a:cubicBezTo>
                <a:cubicBezTo>
                  <a:pt x="10125507" y="548580"/>
                  <a:pt x="10132909" y="550154"/>
                  <a:pt x="10140626" y="551729"/>
                </a:cubicBezTo>
                <a:cubicBezTo>
                  <a:pt x="10148343" y="553304"/>
                  <a:pt x="10155037" y="554879"/>
                  <a:pt x="10160706" y="556533"/>
                </a:cubicBezTo>
                <a:cubicBezTo>
                  <a:pt x="10167478" y="558580"/>
                  <a:pt x="10172597" y="561730"/>
                  <a:pt x="10176140" y="565982"/>
                </a:cubicBezTo>
                <a:cubicBezTo>
                  <a:pt x="10179684" y="570235"/>
                  <a:pt x="10181417" y="575511"/>
                  <a:pt x="10181417" y="581889"/>
                </a:cubicBezTo>
                <a:cubicBezTo>
                  <a:pt x="10181417" y="594016"/>
                  <a:pt x="10176455" y="603938"/>
                  <a:pt x="10166612" y="611733"/>
                </a:cubicBezTo>
                <a:cubicBezTo>
                  <a:pt x="10156769" y="619529"/>
                  <a:pt x="10142674" y="623467"/>
                  <a:pt x="10124168" y="623467"/>
                </a:cubicBezTo>
                <a:cubicBezTo>
                  <a:pt x="10112907" y="623467"/>
                  <a:pt x="10101253" y="621262"/>
                  <a:pt x="10089126" y="616773"/>
                </a:cubicBezTo>
                <a:cubicBezTo>
                  <a:pt x="10076999" y="612285"/>
                  <a:pt x="10066841" y="605907"/>
                  <a:pt x="10058494" y="597481"/>
                </a:cubicBezTo>
                <a:lnTo>
                  <a:pt x="10056683" y="597481"/>
                </a:lnTo>
                <a:lnTo>
                  <a:pt x="10050462" y="628900"/>
                </a:lnTo>
                <a:cubicBezTo>
                  <a:pt x="10061408" y="634649"/>
                  <a:pt x="10072589" y="638980"/>
                  <a:pt x="10083929" y="641815"/>
                </a:cubicBezTo>
                <a:cubicBezTo>
                  <a:pt x="10095268" y="644650"/>
                  <a:pt x="10107238" y="646067"/>
                  <a:pt x="10119837" y="646067"/>
                </a:cubicBezTo>
                <a:lnTo>
                  <a:pt x="10119758" y="645909"/>
                </a:lnTo>
                <a:cubicBezTo>
                  <a:pt x="10134326" y="645909"/>
                  <a:pt x="10147004" y="643941"/>
                  <a:pt x="10157713" y="640083"/>
                </a:cubicBezTo>
                <a:cubicBezTo>
                  <a:pt x="10168424" y="636224"/>
                  <a:pt x="10177794" y="630869"/>
                  <a:pt x="10185748" y="624018"/>
                </a:cubicBezTo>
                <a:cubicBezTo>
                  <a:pt x="10193150" y="617639"/>
                  <a:pt x="10198976" y="610001"/>
                  <a:pt x="10203150" y="601024"/>
                </a:cubicBezTo>
                <a:cubicBezTo>
                  <a:pt x="10207324" y="592047"/>
                  <a:pt x="10209372" y="583071"/>
                  <a:pt x="10209372" y="574015"/>
                </a:cubicBezTo>
                <a:cubicBezTo>
                  <a:pt x="10209372" y="563226"/>
                  <a:pt x="10206221" y="554249"/>
                  <a:pt x="10199843" y="547162"/>
                </a:cubicBezTo>
                <a:cubicBezTo>
                  <a:pt x="10193465" y="540075"/>
                  <a:pt x="10184094" y="534720"/>
                  <a:pt x="10171809" y="531098"/>
                </a:cubicBezTo>
                <a:cubicBezTo>
                  <a:pt x="10165588" y="529366"/>
                  <a:pt x="10157871" y="527476"/>
                  <a:pt x="10148658" y="525507"/>
                </a:cubicBezTo>
                <a:cubicBezTo>
                  <a:pt x="10139444" y="523538"/>
                  <a:pt x="10132043" y="521884"/>
                  <a:pt x="10126531" y="520467"/>
                </a:cubicBezTo>
                <a:cubicBezTo>
                  <a:pt x="10117790" y="518183"/>
                  <a:pt x="10111805" y="514718"/>
                  <a:pt x="10108419" y="510073"/>
                </a:cubicBezTo>
                <a:cubicBezTo>
                  <a:pt x="10105033" y="505427"/>
                  <a:pt x="10103379" y="500072"/>
                  <a:pt x="10103379" y="494009"/>
                </a:cubicBezTo>
                <a:cubicBezTo>
                  <a:pt x="10103379" y="482669"/>
                  <a:pt x="10108104" y="473298"/>
                  <a:pt x="10117475" y="465896"/>
                </a:cubicBezTo>
                <a:cubicBezTo>
                  <a:pt x="10126924" y="458494"/>
                  <a:pt x="10139524" y="454793"/>
                  <a:pt x="10155273" y="454793"/>
                </a:cubicBezTo>
                <a:cubicBezTo>
                  <a:pt x="10167872" y="454793"/>
                  <a:pt x="10179842" y="456998"/>
                  <a:pt x="10191260" y="461329"/>
                </a:cubicBezTo>
                <a:cubicBezTo>
                  <a:pt x="10202678" y="465660"/>
                  <a:pt x="10211497" y="470857"/>
                  <a:pt x="10217640" y="476842"/>
                </a:cubicBezTo>
                <a:lnTo>
                  <a:pt x="10219450" y="476842"/>
                </a:lnTo>
                <a:lnTo>
                  <a:pt x="10225278" y="447391"/>
                </a:lnTo>
                <a:cubicBezTo>
                  <a:pt x="10217246" y="443375"/>
                  <a:pt x="10207717" y="439832"/>
                  <a:pt x="10196693" y="436839"/>
                </a:cubicBezTo>
                <a:cubicBezTo>
                  <a:pt x="10185668" y="433847"/>
                  <a:pt x="10173384" y="432351"/>
                  <a:pt x="10159840" y="432351"/>
                </a:cubicBezTo>
                <a:close/>
                <a:moveTo>
                  <a:pt x="10519630" y="431799"/>
                </a:moveTo>
                <a:cubicBezTo>
                  <a:pt x="10502778" y="431799"/>
                  <a:pt x="10487344" y="435579"/>
                  <a:pt x="10473249" y="442981"/>
                </a:cubicBezTo>
                <a:cubicBezTo>
                  <a:pt x="10459153" y="450383"/>
                  <a:pt x="10447341" y="460305"/>
                  <a:pt x="10437813" y="472669"/>
                </a:cubicBezTo>
                <a:cubicBezTo>
                  <a:pt x="10427970" y="485425"/>
                  <a:pt x="10420489" y="499994"/>
                  <a:pt x="10415292" y="516372"/>
                </a:cubicBezTo>
                <a:cubicBezTo>
                  <a:pt x="10410094" y="532752"/>
                  <a:pt x="10407496" y="550312"/>
                  <a:pt x="10407496" y="569133"/>
                </a:cubicBezTo>
                <a:cubicBezTo>
                  <a:pt x="10407496" y="593858"/>
                  <a:pt x="10414032" y="612915"/>
                  <a:pt x="10427025" y="626381"/>
                </a:cubicBezTo>
                <a:cubicBezTo>
                  <a:pt x="10440018" y="639846"/>
                  <a:pt x="10458050" y="646540"/>
                  <a:pt x="10481124" y="646540"/>
                </a:cubicBezTo>
                <a:cubicBezTo>
                  <a:pt x="10498526" y="646540"/>
                  <a:pt x="10514118" y="642760"/>
                  <a:pt x="10528056" y="635358"/>
                </a:cubicBezTo>
                <a:cubicBezTo>
                  <a:pt x="10541994" y="627956"/>
                  <a:pt x="10553806" y="617719"/>
                  <a:pt x="10563728" y="604726"/>
                </a:cubicBezTo>
                <a:cubicBezTo>
                  <a:pt x="10573335" y="592126"/>
                  <a:pt x="10580659" y="577480"/>
                  <a:pt x="10585777" y="560864"/>
                </a:cubicBezTo>
                <a:cubicBezTo>
                  <a:pt x="10590895" y="544249"/>
                  <a:pt x="10593415" y="527003"/>
                  <a:pt x="10593415" y="509128"/>
                </a:cubicBezTo>
                <a:lnTo>
                  <a:pt x="10593336" y="509049"/>
                </a:lnTo>
                <a:cubicBezTo>
                  <a:pt x="10593336" y="484245"/>
                  <a:pt x="10586800" y="465109"/>
                  <a:pt x="10573729" y="451801"/>
                </a:cubicBezTo>
                <a:cubicBezTo>
                  <a:pt x="10560657" y="438493"/>
                  <a:pt x="10542624" y="431799"/>
                  <a:pt x="10519630" y="431799"/>
                </a:cubicBezTo>
                <a:close/>
                <a:moveTo>
                  <a:pt x="11300160" y="431799"/>
                </a:moveTo>
                <a:cubicBezTo>
                  <a:pt x="11283308" y="431799"/>
                  <a:pt x="11267874" y="435579"/>
                  <a:pt x="11253779" y="442981"/>
                </a:cubicBezTo>
                <a:cubicBezTo>
                  <a:pt x="11239683" y="450383"/>
                  <a:pt x="11227871" y="460305"/>
                  <a:pt x="11218343" y="472668"/>
                </a:cubicBezTo>
                <a:cubicBezTo>
                  <a:pt x="11208500" y="485425"/>
                  <a:pt x="11201019" y="499994"/>
                  <a:pt x="11195822" y="516372"/>
                </a:cubicBezTo>
                <a:cubicBezTo>
                  <a:pt x="11190624" y="532752"/>
                  <a:pt x="11188026" y="550312"/>
                  <a:pt x="11188026" y="569132"/>
                </a:cubicBezTo>
                <a:cubicBezTo>
                  <a:pt x="11188026" y="593858"/>
                  <a:pt x="11194562" y="612915"/>
                  <a:pt x="11207555" y="626381"/>
                </a:cubicBezTo>
                <a:cubicBezTo>
                  <a:pt x="11220548" y="639846"/>
                  <a:pt x="11238580" y="646540"/>
                  <a:pt x="11261654" y="646540"/>
                </a:cubicBezTo>
                <a:cubicBezTo>
                  <a:pt x="11279056" y="646540"/>
                  <a:pt x="11294648" y="642760"/>
                  <a:pt x="11308586" y="635357"/>
                </a:cubicBezTo>
                <a:cubicBezTo>
                  <a:pt x="11322524" y="627956"/>
                  <a:pt x="11334336" y="617718"/>
                  <a:pt x="11344258" y="604725"/>
                </a:cubicBezTo>
                <a:cubicBezTo>
                  <a:pt x="11353865" y="592126"/>
                  <a:pt x="11361267" y="577480"/>
                  <a:pt x="11366307" y="560864"/>
                </a:cubicBezTo>
                <a:cubicBezTo>
                  <a:pt x="11371425" y="544248"/>
                  <a:pt x="11373945" y="527003"/>
                  <a:pt x="11373945" y="509128"/>
                </a:cubicBezTo>
                <a:lnTo>
                  <a:pt x="11373866" y="509049"/>
                </a:lnTo>
                <a:cubicBezTo>
                  <a:pt x="11373866" y="484244"/>
                  <a:pt x="11367330" y="465109"/>
                  <a:pt x="11354259" y="451801"/>
                </a:cubicBezTo>
                <a:cubicBezTo>
                  <a:pt x="11341187" y="438492"/>
                  <a:pt x="11323154" y="431799"/>
                  <a:pt x="11300160" y="431799"/>
                </a:cubicBezTo>
                <a:close/>
                <a:moveTo>
                  <a:pt x="0" y="0"/>
                </a:moveTo>
                <a:lnTo>
                  <a:pt x="12191997" y="0"/>
                </a:lnTo>
                <a:lnTo>
                  <a:pt x="12191997" y="6857998"/>
                </a:lnTo>
                <a:lnTo>
                  <a:pt x="0" y="6857998"/>
                </a:lnTo>
                <a:close/>
              </a:path>
            </a:pathLst>
          </a:custGeom>
          <a:noFill/>
        </p:spPr>
        <p:txBody>
          <a:bodyPr wrap="square" lIns="72000">
            <a:noAutofit/>
          </a:bodyPr>
          <a:lstStyle>
            <a:lvl1pPr marL="0" indent="0">
              <a:buNone/>
              <a:defRPr sz="1800">
                <a:solidFill>
                  <a:schemeClr val="tx2"/>
                </a:solidFill>
              </a:defRPr>
            </a:lvl1pPr>
          </a:lstStyle>
          <a:p>
            <a:pPr marL="0" marR="0" lvl="0" indent="0" algn="l" defTabSz="914400" rtl="0" eaLnBrk="1" fontAlgn="auto" latinLnBrk="0" hangingPunct="1">
              <a:lnSpc>
                <a:spcPct val="110000"/>
              </a:lnSpc>
              <a:spcBef>
                <a:spcPts val="600"/>
              </a:spcBef>
              <a:spcAft>
                <a:spcPts val="600"/>
              </a:spcAft>
              <a:buClrTx/>
              <a:buSzTx/>
              <a:buFont typeface="Arial" panose="020B0604020202020204" pitchFamily="34" charset="0"/>
              <a:buNone/>
              <a:tabLst/>
              <a:defRPr/>
            </a:pPr>
            <a:r>
              <a:rPr lang="sv-SE" dirty="0"/>
              <a:t>Klicka på bildplatshållaren. Gå sedan till Infoga &gt; Bilder &gt; Den här enheten</a:t>
            </a:r>
          </a:p>
        </p:txBody>
      </p:sp>
      <p:sp>
        <p:nvSpPr>
          <p:cNvPr id="2" name="Rubrik 1">
            <a:extLst>
              <a:ext uri="{FF2B5EF4-FFF2-40B4-BE49-F238E27FC236}">
                <a16:creationId xmlns:a16="http://schemas.microsoft.com/office/drawing/2014/main" id="{A258EC79-F416-4E3D-A67E-4A13E8004581}"/>
              </a:ext>
            </a:extLst>
          </p:cNvPr>
          <p:cNvSpPr>
            <a:spLocks noGrp="1"/>
          </p:cNvSpPr>
          <p:nvPr>
            <p:ph type="ctrTitle"/>
          </p:nvPr>
        </p:nvSpPr>
        <p:spPr>
          <a:xfrm>
            <a:off x="884254" y="1770063"/>
            <a:ext cx="8204184" cy="2432957"/>
          </a:xfrm>
          <a:solidFill>
            <a:schemeClr val="bg2">
              <a:alpha val="85000"/>
            </a:schemeClr>
          </a:solidFill>
        </p:spPr>
        <p:txBody>
          <a:bodyPr lIns="216000" tIns="216000" rIns="216000" bIns="216000" anchor="b"/>
          <a:lstStyle>
            <a:lvl1pPr algn="l">
              <a:defRPr sz="6000">
                <a:solidFill>
                  <a:schemeClr val="tx2"/>
                </a:solidFill>
              </a:defRPr>
            </a:lvl1pPr>
          </a:lstStyle>
          <a:p>
            <a:r>
              <a:rPr lang="sv-SE" dirty="0"/>
              <a:t>Klicka här för att ändra mall för rubrikformat</a:t>
            </a:r>
          </a:p>
        </p:txBody>
      </p:sp>
      <p:sp>
        <p:nvSpPr>
          <p:cNvPr id="3" name="Underrubrik 2">
            <a:extLst>
              <a:ext uri="{FF2B5EF4-FFF2-40B4-BE49-F238E27FC236}">
                <a16:creationId xmlns:a16="http://schemas.microsoft.com/office/drawing/2014/main" id="{0B04F11C-8931-4F2C-862F-B58C9926FB12}"/>
              </a:ext>
            </a:extLst>
          </p:cNvPr>
          <p:cNvSpPr>
            <a:spLocks noGrp="1"/>
          </p:cNvSpPr>
          <p:nvPr>
            <p:ph type="subTitle" idx="1"/>
          </p:nvPr>
        </p:nvSpPr>
        <p:spPr>
          <a:xfrm>
            <a:off x="884255" y="4205288"/>
            <a:ext cx="8204184" cy="1547813"/>
          </a:xfrm>
          <a:solidFill>
            <a:schemeClr val="bg2">
              <a:alpha val="85000"/>
            </a:schemeClr>
          </a:solidFill>
        </p:spPr>
        <p:txBody>
          <a:bodyPr lIns="216000" tIns="216000" rIns="216000" bIns="216000"/>
          <a:lstStyle>
            <a:lvl1pPr marL="0" indent="0" algn="l">
              <a:buNone/>
              <a:defRPr sz="2000">
                <a:solidFill>
                  <a:schemeClr val="tx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ändra mall för underrubrikformat</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3569280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tartsida_Lång blå rubrik &amp; bild">
    <p:spTree>
      <p:nvGrpSpPr>
        <p:cNvPr id="1" name=""/>
        <p:cNvGrpSpPr/>
        <p:nvPr/>
      </p:nvGrpSpPr>
      <p:grpSpPr>
        <a:xfrm>
          <a:off x="0" y="0"/>
          <a:ext cx="0" cy="0"/>
          <a:chOff x="0" y="0"/>
          <a:chExt cx="0" cy="0"/>
        </a:xfrm>
      </p:grpSpPr>
      <p:sp>
        <p:nvSpPr>
          <p:cNvPr id="30" name="Platshållare för bild 29">
            <a:extLst>
              <a:ext uri="{FF2B5EF4-FFF2-40B4-BE49-F238E27FC236}">
                <a16:creationId xmlns:a16="http://schemas.microsoft.com/office/drawing/2014/main" id="{B3B10BAD-92F3-D97B-533C-12EE18E75127}"/>
              </a:ext>
            </a:extLst>
          </p:cNvPr>
          <p:cNvSpPr>
            <a:spLocks noGrp="1"/>
          </p:cNvSpPr>
          <p:nvPr>
            <p:ph type="pic" sz="quarter" idx="13" hasCustomPrompt="1"/>
          </p:nvPr>
        </p:nvSpPr>
        <p:spPr>
          <a:xfrm>
            <a:off x="4" y="2"/>
            <a:ext cx="12191997" cy="6857998"/>
          </a:xfrm>
          <a:custGeom>
            <a:avLst/>
            <a:gdLst>
              <a:gd name="connsiteX0" fmla="*/ 10750435 w 12191997"/>
              <a:gd name="connsiteY0" fmla="*/ 714182 h 6857998"/>
              <a:gd name="connsiteX1" fmla="*/ 10750435 w 12191997"/>
              <a:gd name="connsiteY1" fmla="*/ 714261 h 6857998"/>
              <a:gd name="connsiteX2" fmla="*/ 10750418 w 12191997"/>
              <a:gd name="connsiteY2" fmla="*/ 714220 h 6857998"/>
              <a:gd name="connsiteX3" fmla="*/ 10696178 w 12191997"/>
              <a:gd name="connsiteY3" fmla="*/ 691425 h 6857998"/>
              <a:gd name="connsiteX4" fmla="*/ 10720905 w 12191997"/>
              <a:gd name="connsiteY4" fmla="*/ 691425 h 6857998"/>
              <a:gd name="connsiteX5" fmla="*/ 10742953 w 12191997"/>
              <a:gd name="connsiteY5" fmla="*/ 696622 h 6857998"/>
              <a:gd name="connsiteX6" fmla="*/ 10750418 w 12191997"/>
              <a:gd name="connsiteY6" fmla="*/ 714220 h 6857998"/>
              <a:gd name="connsiteX7" fmla="*/ 10739489 w 12191997"/>
              <a:gd name="connsiteY7" fmla="*/ 738121 h 6857998"/>
              <a:gd name="connsiteX8" fmla="*/ 10708699 w 12191997"/>
              <a:gd name="connsiteY8" fmla="*/ 746783 h 6857998"/>
              <a:gd name="connsiteX9" fmla="*/ 10684130 w 12191997"/>
              <a:gd name="connsiteY9" fmla="*/ 746783 h 6857998"/>
              <a:gd name="connsiteX10" fmla="*/ 10905091 w 12191997"/>
              <a:gd name="connsiteY10" fmla="*/ 691109 h 6857998"/>
              <a:gd name="connsiteX11" fmla="*/ 10920132 w 12191997"/>
              <a:gd name="connsiteY11" fmla="*/ 691109 h 6857998"/>
              <a:gd name="connsiteX12" fmla="*/ 10933755 w 12191997"/>
              <a:gd name="connsiteY12" fmla="*/ 691660 h 6857998"/>
              <a:gd name="connsiteX13" fmla="*/ 10944858 w 12191997"/>
              <a:gd name="connsiteY13" fmla="*/ 693786 h 6857998"/>
              <a:gd name="connsiteX14" fmla="*/ 10954387 w 12191997"/>
              <a:gd name="connsiteY14" fmla="*/ 698039 h 6857998"/>
              <a:gd name="connsiteX15" fmla="*/ 10969427 w 12191997"/>
              <a:gd name="connsiteY15" fmla="*/ 714417 h 6857998"/>
              <a:gd name="connsiteX16" fmla="*/ 10974388 w 12191997"/>
              <a:gd name="connsiteY16" fmla="*/ 738672 h 6857998"/>
              <a:gd name="connsiteX17" fmla="*/ 10974545 w 12191997"/>
              <a:gd name="connsiteY17" fmla="*/ 738751 h 6857998"/>
              <a:gd name="connsiteX18" fmla="*/ 10964466 w 12191997"/>
              <a:gd name="connsiteY18" fmla="*/ 783163 h 6857998"/>
              <a:gd name="connsiteX19" fmla="*/ 10935645 w 12191997"/>
              <a:gd name="connsiteY19" fmla="*/ 813717 h 6857998"/>
              <a:gd name="connsiteX20" fmla="*/ 10923518 w 12191997"/>
              <a:gd name="connsiteY20" fmla="*/ 818835 h 6857998"/>
              <a:gd name="connsiteX21" fmla="*/ 10911076 w 12191997"/>
              <a:gd name="connsiteY21" fmla="*/ 821040 h 6857998"/>
              <a:gd name="connsiteX22" fmla="*/ 10897138 w 12191997"/>
              <a:gd name="connsiteY22" fmla="*/ 821748 h 6857998"/>
              <a:gd name="connsiteX23" fmla="*/ 10876507 w 12191997"/>
              <a:gd name="connsiteY23" fmla="*/ 821748 h 6857998"/>
              <a:gd name="connsiteX24" fmla="*/ 10506636 w 12191997"/>
              <a:gd name="connsiteY24" fmla="*/ 687251 h 6857998"/>
              <a:gd name="connsiteX25" fmla="*/ 10535064 w 12191997"/>
              <a:gd name="connsiteY25" fmla="*/ 699771 h 6857998"/>
              <a:gd name="connsiteX26" fmla="*/ 10544985 w 12191997"/>
              <a:gd name="connsiteY26" fmla="*/ 734420 h 6857998"/>
              <a:gd name="connsiteX27" fmla="*/ 10539946 w 12191997"/>
              <a:gd name="connsiteY27" fmla="*/ 771823 h 6857998"/>
              <a:gd name="connsiteX28" fmla="*/ 10526086 w 12191997"/>
              <a:gd name="connsiteY28" fmla="*/ 800408 h 6857998"/>
              <a:gd name="connsiteX29" fmla="*/ 10526244 w 12191997"/>
              <a:gd name="connsiteY29" fmla="*/ 800645 h 6857998"/>
              <a:gd name="connsiteX30" fmla="*/ 10506085 w 12191997"/>
              <a:gd name="connsiteY30" fmla="*/ 819386 h 6857998"/>
              <a:gd name="connsiteX31" fmla="*/ 10481989 w 12191997"/>
              <a:gd name="connsiteY31" fmla="*/ 825922 h 6857998"/>
              <a:gd name="connsiteX32" fmla="*/ 10453719 w 12191997"/>
              <a:gd name="connsiteY32" fmla="*/ 813874 h 6857998"/>
              <a:gd name="connsiteX33" fmla="*/ 10443482 w 12191997"/>
              <a:gd name="connsiteY33" fmla="*/ 778124 h 6857998"/>
              <a:gd name="connsiteX34" fmla="*/ 10448915 w 12191997"/>
              <a:gd name="connsiteY34" fmla="*/ 739696 h 6857998"/>
              <a:gd name="connsiteX35" fmla="*/ 10463326 w 12191997"/>
              <a:gd name="connsiteY35" fmla="*/ 711111 h 6857998"/>
              <a:gd name="connsiteX36" fmla="*/ 10483564 w 12191997"/>
              <a:gd name="connsiteY36" fmla="*/ 693157 h 6857998"/>
              <a:gd name="connsiteX37" fmla="*/ 10506636 w 12191997"/>
              <a:gd name="connsiteY37" fmla="*/ 687251 h 6857998"/>
              <a:gd name="connsiteX38" fmla="*/ 11162747 w 12191997"/>
              <a:gd name="connsiteY38" fmla="*/ 687250 h 6857998"/>
              <a:gd name="connsiteX39" fmla="*/ 11191175 w 12191997"/>
              <a:gd name="connsiteY39" fmla="*/ 699771 h 6857998"/>
              <a:gd name="connsiteX40" fmla="*/ 11201096 w 12191997"/>
              <a:gd name="connsiteY40" fmla="*/ 734419 h 6857998"/>
              <a:gd name="connsiteX41" fmla="*/ 11196057 w 12191997"/>
              <a:gd name="connsiteY41" fmla="*/ 771823 h 6857998"/>
              <a:gd name="connsiteX42" fmla="*/ 11182197 w 12191997"/>
              <a:gd name="connsiteY42" fmla="*/ 800408 h 6857998"/>
              <a:gd name="connsiteX43" fmla="*/ 11182355 w 12191997"/>
              <a:gd name="connsiteY43" fmla="*/ 800645 h 6857998"/>
              <a:gd name="connsiteX44" fmla="*/ 11162196 w 12191997"/>
              <a:gd name="connsiteY44" fmla="*/ 819386 h 6857998"/>
              <a:gd name="connsiteX45" fmla="*/ 11138100 w 12191997"/>
              <a:gd name="connsiteY45" fmla="*/ 825922 h 6857998"/>
              <a:gd name="connsiteX46" fmla="*/ 11109830 w 12191997"/>
              <a:gd name="connsiteY46" fmla="*/ 813874 h 6857998"/>
              <a:gd name="connsiteX47" fmla="*/ 11099593 w 12191997"/>
              <a:gd name="connsiteY47" fmla="*/ 778124 h 6857998"/>
              <a:gd name="connsiteX48" fmla="*/ 11105026 w 12191997"/>
              <a:gd name="connsiteY48" fmla="*/ 739696 h 6857998"/>
              <a:gd name="connsiteX49" fmla="*/ 11119437 w 12191997"/>
              <a:gd name="connsiteY49" fmla="*/ 711111 h 6857998"/>
              <a:gd name="connsiteX50" fmla="*/ 11139675 w 12191997"/>
              <a:gd name="connsiteY50" fmla="*/ 693156 h 6857998"/>
              <a:gd name="connsiteX51" fmla="*/ 11162747 w 12191997"/>
              <a:gd name="connsiteY51" fmla="*/ 687250 h 6857998"/>
              <a:gd name="connsiteX52" fmla="*/ 10862805 w 12191997"/>
              <a:gd name="connsiteY52" fmla="*/ 653468 h 6857998"/>
              <a:gd name="connsiteX53" fmla="*/ 10818077 w 12191997"/>
              <a:gd name="connsiteY53" fmla="*/ 859546 h 6857998"/>
              <a:gd name="connsiteX54" fmla="*/ 10888161 w 12191997"/>
              <a:gd name="connsiteY54" fmla="*/ 859546 h 6857998"/>
              <a:gd name="connsiteX55" fmla="*/ 10930841 w 12191997"/>
              <a:gd name="connsiteY55" fmla="*/ 856396 h 6857998"/>
              <a:gd name="connsiteX56" fmla="*/ 10965017 w 12191997"/>
              <a:gd name="connsiteY56" fmla="*/ 843877 h 6857998"/>
              <a:gd name="connsiteX57" fmla="*/ 11009351 w 12191997"/>
              <a:gd name="connsiteY57" fmla="*/ 798440 h 6857998"/>
              <a:gd name="connsiteX58" fmla="*/ 11026675 w 12191997"/>
              <a:gd name="connsiteY58" fmla="*/ 733789 h 6857998"/>
              <a:gd name="connsiteX59" fmla="*/ 11026833 w 12191997"/>
              <a:gd name="connsiteY59" fmla="*/ 733868 h 6857998"/>
              <a:gd name="connsiteX60" fmla="*/ 11019352 w 12191997"/>
              <a:gd name="connsiteY60" fmla="*/ 696543 h 6857998"/>
              <a:gd name="connsiteX61" fmla="*/ 10997539 w 12191997"/>
              <a:gd name="connsiteY61" fmla="*/ 670320 h 6857998"/>
              <a:gd name="connsiteX62" fmla="*/ 10970214 w 12191997"/>
              <a:gd name="connsiteY62" fmla="*/ 658036 h 6857998"/>
              <a:gd name="connsiteX63" fmla="*/ 10925565 w 12191997"/>
              <a:gd name="connsiteY63" fmla="*/ 653468 h 6857998"/>
              <a:gd name="connsiteX64" fmla="*/ 10202284 w 12191997"/>
              <a:gd name="connsiteY64" fmla="*/ 653391 h 6857998"/>
              <a:gd name="connsiteX65" fmla="*/ 10157556 w 12191997"/>
              <a:gd name="connsiteY65" fmla="*/ 859469 h 6857998"/>
              <a:gd name="connsiteX66" fmla="*/ 10203622 w 12191997"/>
              <a:gd name="connsiteY66" fmla="*/ 859469 h 6857998"/>
              <a:gd name="connsiteX67" fmla="*/ 10234569 w 12191997"/>
              <a:gd name="connsiteY67" fmla="*/ 716781 h 6857998"/>
              <a:gd name="connsiteX68" fmla="*/ 10291424 w 12191997"/>
              <a:gd name="connsiteY68" fmla="*/ 859469 h 6857998"/>
              <a:gd name="connsiteX69" fmla="*/ 10334183 w 12191997"/>
              <a:gd name="connsiteY69" fmla="*/ 859469 h 6857998"/>
              <a:gd name="connsiteX70" fmla="*/ 10334262 w 12191997"/>
              <a:gd name="connsiteY70" fmla="*/ 859469 h 6857998"/>
              <a:gd name="connsiteX71" fmla="*/ 10378911 w 12191997"/>
              <a:gd name="connsiteY71" fmla="*/ 653391 h 6857998"/>
              <a:gd name="connsiteX72" fmla="*/ 10332687 w 12191997"/>
              <a:gd name="connsiteY72" fmla="*/ 653391 h 6857998"/>
              <a:gd name="connsiteX73" fmla="*/ 10306937 w 12191997"/>
              <a:gd name="connsiteY73" fmla="*/ 772691 h 6857998"/>
              <a:gd name="connsiteX74" fmla="*/ 10258193 w 12191997"/>
              <a:gd name="connsiteY74" fmla="*/ 653391 h 6857998"/>
              <a:gd name="connsiteX75" fmla="*/ 10654443 w 12191997"/>
              <a:gd name="connsiteY75" fmla="*/ 653390 h 6857998"/>
              <a:gd name="connsiteX76" fmla="*/ 10609715 w 12191997"/>
              <a:gd name="connsiteY76" fmla="*/ 859468 h 6857998"/>
              <a:gd name="connsiteX77" fmla="*/ 10659640 w 12191997"/>
              <a:gd name="connsiteY77" fmla="*/ 859468 h 6857998"/>
              <a:gd name="connsiteX78" fmla="*/ 10676098 w 12191997"/>
              <a:gd name="connsiteY78" fmla="*/ 783872 h 6857998"/>
              <a:gd name="connsiteX79" fmla="*/ 10704132 w 12191997"/>
              <a:gd name="connsiteY79" fmla="*/ 783872 h 6857998"/>
              <a:gd name="connsiteX80" fmla="*/ 10740591 w 12191997"/>
              <a:gd name="connsiteY80" fmla="*/ 859468 h 6857998"/>
              <a:gd name="connsiteX81" fmla="*/ 10796343 w 12191997"/>
              <a:gd name="connsiteY81" fmla="*/ 859468 h 6857998"/>
              <a:gd name="connsiteX82" fmla="*/ 10751537 w 12191997"/>
              <a:gd name="connsiteY82" fmla="*/ 772376 h 6857998"/>
              <a:gd name="connsiteX83" fmla="*/ 10790043 w 12191997"/>
              <a:gd name="connsiteY83" fmla="*/ 746941 h 6857998"/>
              <a:gd name="connsiteX84" fmla="*/ 10804217 w 12191997"/>
              <a:gd name="connsiteY84" fmla="*/ 705284 h 6857998"/>
              <a:gd name="connsiteX85" fmla="*/ 10804297 w 12191997"/>
              <a:gd name="connsiteY85" fmla="*/ 705363 h 6857998"/>
              <a:gd name="connsiteX86" fmla="*/ 10784925 w 12191997"/>
              <a:gd name="connsiteY86" fmla="*/ 666226 h 6857998"/>
              <a:gd name="connsiteX87" fmla="*/ 10730039 w 12191997"/>
              <a:gd name="connsiteY87" fmla="*/ 653390 h 6857998"/>
              <a:gd name="connsiteX88" fmla="*/ 11480567 w 12191997"/>
              <a:gd name="connsiteY88" fmla="*/ 653390 h 6857998"/>
              <a:gd name="connsiteX89" fmla="*/ 11471984 w 12191997"/>
              <a:gd name="connsiteY89" fmla="*/ 693236 h 6857998"/>
              <a:gd name="connsiteX90" fmla="*/ 11532382 w 12191997"/>
              <a:gd name="connsiteY90" fmla="*/ 693236 h 6857998"/>
              <a:gd name="connsiteX91" fmla="*/ 11496316 w 12191997"/>
              <a:gd name="connsiteY91" fmla="*/ 859468 h 6857998"/>
              <a:gd name="connsiteX92" fmla="*/ 11546557 w 12191997"/>
              <a:gd name="connsiteY92" fmla="*/ 859468 h 6857998"/>
              <a:gd name="connsiteX93" fmla="*/ 11582622 w 12191997"/>
              <a:gd name="connsiteY93" fmla="*/ 693236 h 6857998"/>
              <a:gd name="connsiteX94" fmla="*/ 11642942 w 12191997"/>
              <a:gd name="connsiteY94" fmla="*/ 693236 h 6857998"/>
              <a:gd name="connsiteX95" fmla="*/ 11651525 w 12191997"/>
              <a:gd name="connsiteY95" fmla="*/ 653390 h 6857998"/>
              <a:gd name="connsiteX96" fmla="*/ 11379458 w 12191997"/>
              <a:gd name="connsiteY96" fmla="*/ 649767 h 6857998"/>
              <a:gd name="connsiteX97" fmla="*/ 11309137 w 12191997"/>
              <a:gd name="connsiteY97" fmla="*/ 668273 h 6857998"/>
              <a:gd name="connsiteX98" fmla="*/ 11283466 w 12191997"/>
              <a:gd name="connsiteY98" fmla="*/ 717725 h 6857998"/>
              <a:gd name="connsiteX99" fmla="*/ 11287561 w 12191997"/>
              <a:gd name="connsiteY99" fmla="*/ 738908 h 6857998"/>
              <a:gd name="connsiteX100" fmla="*/ 11299609 w 12191997"/>
              <a:gd name="connsiteY100" fmla="*/ 754578 h 6857998"/>
              <a:gd name="connsiteX101" fmla="*/ 11318823 w 12191997"/>
              <a:gd name="connsiteY101" fmla="*/ 766075 h 6857998"/>
              <a:gd name="connsiteX102" fmla="*/ 11344258 w 12191997"/>
              <a:gd name="connsiteY102" fmla="*/ 775052 h 6857998"/>
              <a:gd name="connsiteX103" fmla="*/ 11365283 w 12191997"/>
              <a:gd name="connsiteY103" fmla="*/ 781904 h 6857998"/>
              <a:gd name="connsiteX104" fmla="*/ 11378119 w 12191997"/>
              <a:gd name="connsiteY104" fmla="*/ 787887 h 6857998"/>
              <a:gd name="connsiteX105" fmla="*/ 11384419 w 12191997"/>
              <a:gd name="connsiteY105" fmla="*/ 794030 h 6857998"/>
              <a:gd name="connsiteX106" fmla="*/ 11386072 w 12191997"/>
              <a:gd name="connsiteY106" fmla="*/ 801432 h 6857998"/>
              <a:gd name="connsiteX107" fmla="*/ 11376071 w 12191997"/>
              <a:gd name="connsiteY107" fmla="*/ 819071 h 6857998"/>
              <a:gd name="connsiteX108" fmla="*/ 11344730 w 12191997"/>
              <a:gd name="connsiteY108" fmla="*/ 825213 h 6857998"/>
              <a:gd name="connsiteX109" fmla="*/ 11305830 w 12191997"/>
              <a:gd name="connsiteY109" fmla="*/ 818047 h 6857998"/>
              <a:gd name="connsiteX110" fmla="*/ 11274331 w 12191997"/>
              <a:gd name="connsiteY110" fmla="*/ 797888 h 6857998"/>
              <a:gd name="connsiteX111" fmla="*/ 11268898 w 12191997"/>
              <a:gd name="connsiteY111" fmla="*/ 797888 h 6857998"/>
              <a:gd name="connsiteX112" fmla="*/ 11258897 w 12191997"/>
              <a:gd name="connsiteY112" fmla="*/ 847341 h 6857998"/>
              <a:gd name="connsiteX113" fmla="*/ 11292522 w 12191997"/>
              <a:gd name="connsiteY113" fmla="*/ 858680 h 6857998"/>
              <a:gd name="connsiteX114" fmla="*/ 11336855 w 12191997"/>
              <a:gd name="connsiteY114" fmla="*/ 863248 h 6857998"/>
              <a:gd name="connsiteX115" fmla="*/ 11336855 w 12191997"/>
              <a:gd name="connsiteY115" fmla="*/ 863169 h 6857998"/>
              <a:gd name="connsiteX116" fmla="*/ 11376938 w 12191997"/>
              <a:gd name="connsiteY116" fmla="*/ 858995 h 6857998"/>
              <a:gd name="connsiteX117" fmla="*/ 11408515 w 12191997"/>
              <a:gd name="connsiteY117" fmla="*/ 845845 h 6857998"/>
              <a:gd name="connsiteX118" fmla="*/ 11429304 w 12191997"/>
              <a:gd name="connsiteY118" fmla="*/ 823875 h 6857998"/>
              <a:gd name="connsiteX119" fmla="*/ 11436863 w 12191997"/>
              <a:gd name="connsiteY119" fmla="*/ 792455 h 6857998"/>
              <a:gd name="connsiteX120" fmla="*/ 11422925 w 12191997"/>
              <a:gd name="connsiteY120" fmla="*/ 758673 h 6857998"/>
              <a:gd name="connsiteX121" fmla="*/ 11376465 w 12191997"/>
              <a:gd name="connsiteY121" fmla="*/ 736939 h 6857998"/>
              <a:gd name="connsiteX122" fmla="*/ 11355361 w 12191997"/>
              <a:gd name="connsiteY122" fmla="*/ 730245 h 6857998"/>
              <a:gd name="connsiteX123" fmla="*/ 11342211 w 12191997"/>
              <a:gd name="connsiteY123" fmla="*/ 724261 h 6857998"/>
              <a:gd name="connsiteX124" fmla="*/ 11335832 w 12191997"/>
              <a:gd name="connsiteY124" fmla="*/ 718040 h 6857998"/>
              <a:gd name="connsiteX125" fmla="*/ 11334257 w 12191997"/>
              <a:gd name="connsiteY125" fmla="*/ 710008 h 6857998"/>
              <a:gd name="connsiteX126" fmla="*/ 11344809 w 12191997"/>
              <a:gd name="connsiteY126" fmla="*/ 693629 h 6857998"/>
              <a:gd name="connsiteX127" fmla="*/ 11374575 w 12191997"/>
              <a:gd name="connsiteY127" fmla="*/ 687722 h 6857998"/>
              <a:gd name="connsiteX128" fmla="*/ 11410798 w 12191997"/>
              <a:gd name="connsiteY128" fmla="*/ 694417 h 6857998"/>
              <a:gd name="connsiteX129" fmla="*/ 11437493 w 12191997"/>
              <a:gd name="connsiteY129" fmla="*/ 711032 h 6857998"/>
              <a:gd name="connsiteX130" fmla="*/ 11442848 w 12191997"/>
              <a:gd name="connsiteY130" fmla="*/ 711032 h 6857998"/>
              <a:gd name="connsiteX131" fmla="*/ 11452376 w 12191997"/>
              <a:gd name="connsiteY131" fmla="*/ 663548 h 6857998"/>
              <a:gd name="connsiteX132" fmla="*/ 11420011 w 12191997"/>
              <a:gd name="connsiteY132" fmla="*/ 653468 h 6857998"/>
              <a:gd name="connsiteX133" fmla="*/ 11379458 w 12191997"/>
              <a:gd name="connsiteY133" fmla="*/ 649767 h 6857998"/>
              <a:gd name="connsiteX134" fmla="*/ 10512936 w 12191997"/>
              <a:gd name="connsiteY134" fmla="*/ 649138 h 6857998"/>
              <a:gd name="connsiteX135" fmla="*/ 10462696 w 12191997"/>
              <a:gd name="connsiteY135" fmla="*/ 659769 h 6857998"/>
              <a:gd name="connsiteX136" fmla="*/ 10424032 w 12191997"/>
              <a:gd name="connsiteY136" fmla="*/ 688274 h 6857998"/>
              <a:gd name="connsiteX137" fmla="*/ 10399463 w 12191997"/>
              <a:gd name="connsiteY137" fmla="*/ 730876 h 6857998"/>
              <a:gd name="connsiteX138" fmla="*/ 10390880 w 12191997"/>
              <a:gd name="connsiteY138" fmla="*/ 781982 h 6857998"/>
              <a:gd name="connsiteX139" fmla="*/ 10413322 w 12191997"/>
              <a:gd name="connsiteY139" fmla="*/ 841986 h 6857998"/>
              <a:gd name="connsiteX140" fmla="*/ 10475453 w 12191997"/>
              <a:gd name="connsiteY140" fmla="*/ 863799 h 6857998"/>
              <a:gd name="connsiteX141" fmla="*/ 10526953 w 12191997"/>
              <a:gd name="connsiteY141" fmla="*/ 853247 h 6857998"/>
              <a:gd name="connsiteX142" fmla="*/ 10566089 w 12191997"/>
              <a:gd name="connsiteY142" fmla="*/ 822694 h 6857998"/>
              <a:gd name="connsiteX143" fmla="*/ 10589477 w 12191997"/>
              <a:gd name="connsiteY143" fmla="*/ 779934 h 6857998"/>
              <a:gd name="connsiteX144" fmla="*/ 10597509 w 12191997"/>
              <a:gd name="connsiteY144" fmla="*/ 730088 h 6857998"/>
              <a:gd name="connsiteX145" fmla="*/ 10597667 w 12191997"/>
              <a:gd name="connsiteY145" fmla="*/ 730167 h 6857998"/>
              <a:gd name="connsiteX146" fmla="*/ 10575224 w 12191997"/>
              <a:gd name="connsiteY146" fmla="*/ 671029 h 6857998"/>
              <a:gd name="connsiteX147" fmla="*/ 10512936 w 12191997"/>
              <a:gd name="connsiteY147" fmla="*/ 649138 h 6857998"/>
              <a:gd name="connsiteX148" fmla="*/ 11169047 w 12191997"/>
              <a:gd name="connsiteY148" fmla="*/ 649137 h 6857998"/>
              <a:gd name="connsiteX149" fmla="*/ 11118807 w 12191997"/>
              <a:gd name="connsiteY149" fmla="*/ 659768 h 6857998"/>
              <a:gd name="connsiteX150" fmla="*/ 11080143 w 12191997"/>
              <a:gd name="connsiteY150" fmla="*/ 688274 h 6857998"/>
              <a:gd name="connsiteX151" fmla="*/ 11055574 w 12191997"/>
              <a:gd name="connsiteY151" fmla="*/ 730876 h 6857998"/>
              <a:gd name="connsiteX152" fmla="*/ 11046991 w 12191997"/>
              <a:gd name="connsiteY152" fmla="*/ 781982 h 6857998"/>
              <a:gd name="connsiteX153" fmla="*/ 11069433 w 12191997"/>
              <a:gd name="connsiteY153" fmla="*/ 841986 h 6857998"/>
              <a:gd name="connsiteX154" fmla="*/ 11131564 w 12191997"/>
              <a:gd name="connsiteY154" fmla="*/ 863798 h 6857998"/>
              <a:gd name="connsiteX155" fmla="*/ 11183064 w 12191997"/>
              <a:gd name="connsiteY155" fmla="*/ 853247 h 6857998"/>
              <a:gd name="connsiteX156" fmla="*/ 11222200 w 12191997"/>
              <a:gd name="connsiteY156" fmla="*/ 822693 h 6857998"/>
              <a:gd name="connsiteX157" fmla="*/ 11245588 w 12191997"/>
              <a:gd name="connsiteY157" fmla="*/ 779934 h 6857998"/>
              <a:gd name="connsiteX158" fmla="*/ 11253620 w 12191997"/>
              <a:gd name="connsiteY158" fmla="*/ 730088 h 6857998"/>
              <a:gd name="connsiteX159" fmla="*/ 11253777 w 12191997"/>
              <a:gd name="connsiteY159" fmla="*/ 730167 h 6857998"/>
              <a:gd name="connsiteX160" fmla="*/ 11231335 w 12191997"/>
              <a:gd name="connsiteY160" fmla="*/ 671029 h 6857998"/>
              <a:gd name="connsiteX161" fmla="*/ 11169047 w 12191997"/>
              <a:gd name="connsiteY161" fmla="*/ 649137 h 6857998"/>
              <a:gd name="connsiteX162" fmla="*/ 10515614 w 12191997"/>
              <a:gd name="connsiteY162" fmla="*/ 454557 h 6857998"/>
              <a:gd name="connsiteX163" fmla="*/ 10552861 w 12191997"/>
              <a:gd name="connsiteY163" fmla="*/ 469676 h 6857998"/>
              <a:gd name="connsiteX164" fmla="*/ 10566169 w 12191997"/>
              <a:gd name="connsiteY164" fmla="*/ 513065 h 6857998"/>
              <a:gd name="connsiteX165" fmla="*/ 10560578 w 12191997"/>
              <a:gd name="connsiteY165" fmla="*/ 555903 h 6857998"/>
              <a:gd name="connsiteX166" fmla="*/ 10544041 w 12191997"/>
              <a:gd name="connsiteY166" fmla="*/ 591103 h 6857998"/>
              <a:gd name="connsiteX167" fmla="*/ 10544120 w 12191997"/>
              <a:gd name="connsiteY167" fmla="*/ 591103 h 6857998"/>
              <a:gd name="connsiteX168" fmla="*/ 10518843 w 12191997"/>
              <a:gd name="connsiteY168" fmla="*/ 615042 h 6857998"/>
              <a:gd name="connsiteX169" fmla="*/ 10485455 w 12191997"/>
              <a:gd name="connsiteY169" fmla="*/ 624018 h 6857998"/>
              <a:gd name="connsiteX170" fmla="*/ 10448050 w 12191997"/>
              <a:gd name="connsiteY170" fmla="*/ 608742 h 6857998"/>
              <a:gd name="connsiteX171" fmla="*/ 10434742 w 12191997"/>
              <a:gd name="connsiteY171" fmla="*/ 564959 h 6857998"/>
              <a:gd name="connsiteX172" fmla="*/ 10440333 w 12191997"/>
              <a:gd name="connsiteY172" fmla="*/ 523538 h 6857998"/>
              <a:gd name="connsiteX173" fmla="*/ 10456318 w 12191997"/>
              <a:gd name="connsiteY173" fmla="*/ 488182 h 6857998"/>
              <a:gd name="connsiteX174" fmla="*/ 10482069 w 12191997"/>
              <a:gd name="connsiteY174" fmla="*/ 463613 h 6857998"/>
              <a:gd name="connsiteX175" fmla="*/ 10515614 w 12191997"/>
              <a:gd name="connsiteY175" fmla="*/ 454557 h 6857998"/>
              <a:gd name="connsiteX176" fmla="*/ 11296223 w 12191997"/>
              <a:gd name="connsiteY176" fmla="*/ 454556 h 6857998"/>
              <a:gd name="connsiteX177" fmla="*/ 11333470 w 12191997"/>
              <a:gd name="connsiteY177" fmla="*/ 469676 h 6857998"/>
              <a:gd name="connsiteX178" fmla="*/ 11346778 w 12191997"/>
              <a:gd name="connsiteY178" fmla="*/ 513065 h 6857998"/>
              <a:gd name="connsiteX179" fmla="*/ 11341187 w 12191997"/>
              <a:gd name="connsiteY179" fmla="*/ 555903 h 6857998"/>
              <a:gd name="connsiteX180" fmla="*/ 11324650 w 12191997"/>
              <a:gd name="connsiteY180" fmla="*/ 591103 h 6857998"/>
              <a:gd name="connsiteX181" fmla="*/ 11324729 w 12191997"/>
              <a:gd name="connsiteY181" fmla="*/ 591103 h 6857998"/>
              <a:gd name="connsiteX182" fmla="*/ 11299452 w 12191997"/>
              <a:gd name="connsiteY182" fmla="*/ 615041 h 6857998"/>
              <a:gd name="connsiteX183" fmla="*/ 11266063 w 12191997"/>
              <a:gd name="connsiteY183" fmla="*/ 624018 h 6857998"/>
              <a:gd name="connsiteX184" fmla="*/ 11228659 w 12191997"/>
              <a:gd name="connsiteY184" fmla="*/ 608742 h 6857998"/>
              <a:gd name="connsiteX185" fmla="*/ 11215351 w 12191997"/>
              <a:gd name="connsiteY185" fmla="*/ 564959 h 6857998"/>
              <a:gd name="connsiteX186" fmla="*/ 11220941 w 12191997"/>
              <a:gd name="connsiteY186" fmla="*/ 523538 h 6857998"/>
              <a:gd name="connsiteX187" fmla="*/ 11236927 w 12191997"/>
              <a:gd name="connsiteY187" fmla="*/ 488181 h 6857998"/>
              <a:gd name="connsiteX188" fmla="*/ 11262677 w 12191997"/>
              <a:gd name="connsiteY188" fmla="*/ 463612 h 6857998"/>
              <a:gd name="connsiteX189" fmla="*/ 11296223 w 12191997"/>
              <a:gd name="connsiteY189" fmla="*/ 454556 h 6857998"/>
              <a:gd name="connsiteX190" fmla="*/ 10840284 w 12191997"/>
              <a:gd name="connsiteY190" fmla="*/ 436288 h 6857998"/>
              <a:gd name="connsiteX191" fmla="*/ 10795556 w 12191997"/>
              <a:gd name="connsiteY191" fmla="*/ 642366 h 6857998"/>
              <a:gd name="connsiteX192" fmla="*/ 10821621 w 12191997"/>
              <a:gd name="connsiteY192" fmla="*/ 642366 h 6857998"/>
              <a:gd name="connsiteX193" fmla="*/ 10836267 w 12191997"/>
              <a:gd name="connsiteY193" fmla="*/ 574094 h 6857998"/>
              <a:gd name="connsiteX194" fmla="*/ 10862726 w 12191997"/>
              <a:gd name="connsiteY194" fmla="*/ 550391 h 6857998"/>
              <a:gd name="connsiteX195" fmla="*/ 10922416 w 12191997"/>
              <a:gd name="connsiteY195" fmla="*/ 642288 h 6857998"/>
              <a:gd name="connsiteX196" fmla="*/ 10952969 w 12191997"/>
              <a:gd name="connsiteY196" fmla="*/ 642288 h 6857998"/>
              <a:gd name="connsiteX197" fmla="*/ 10953048 w 12191997"/>
              <a:gd name="connsiteY197" fmla="*/ 642366 h 6857998"/>
              <a:gd name="connsiteX198" fmla="*/ 10883279 w 12191997"/>
              <a:gd name="connsiteY198" fmla="*/ 534957 h 6857998"/>
              <a:gd name="connsiteX199" fmla="*/ 10989586 w 12191997"/>
              <a:gd name="connsiteY199" fmla="*/ 436288 h 6857998"/>
              <a:gd name="connsiteX200" fmla="*/ 10956749 w 12191997"/>
              <a:gd name="connsiteY200" fmla="*/ 436288 h 6857998"/>
              <a:gd name="connsiteX201" fmla="*/ 10843040 w 12191997"/>
              <a:gd name="connsiteY201" fmla="*/ 543068 h 6857998"/>
              <a:gd name="connsiteX202" fmla="*/ 10866349 w 12191997"/>
              <a:gd name="connsiteY202" fmla="*/ 436288 h 6857998"/>
              <a:gd name="connsiteX203" fmla="*/ 10253705 w 12191997"/>
              <a:gd name="connsiteY203" fmla="*/ 436209 h 6857998"/>
              <a:gd name="connsiteX204" fmla="*/ 10248744 w 12191997"/>
              <a:gd name="connsiteY204" fmla="*/ 459440 h 6857998"/>
              <a:gd name="connsiteX205" fmla="*/ 10317804 w 12191997"/>
              <a:gd name="connsiteY205" fmla="*/ 459440 h 6857998"/>
              <a:gd name="connsiteX206" fmla="*/ 10278116 w 12191997"/>
              <a:gd name="connsiteY206" fmla="*/ 642287 h 6857998"/>
              <a:gd name="connsiteX207" fmla="*/ 10304181 w 12191997"/>
              <a:gd name="connsiteY207" fmla="*/ 642287 h 6857998"/>
              <a:gd name="connsiteX208" fmla="*/ 10343869 w 12191997"/>
              <a:gd name="connsiteY208" fmla="*/ 459440 h 6857998"/>
              <a:gd name="connsiteX209" fmla="*/ 10412929 w 12191997"/>
              <a:gd name="connsiteY209" fmla="*/ 459440 h 6857998"/>
              <a:gd name="connsiteX210" fmla="*/ 10417890 w 12191997"/>
              <a:gd name="connsiteY210" fmla="*/ 436209 h 6857998"/>
              <a:gd name="connsiteX211" fmla="*/ 11024234 w 12191997"/>
              <a:gd name="connsiteY211" fmla="*/ 436209 h 6857998"/>
              <a:gd name="connsiteX212" fmla="*/ 10979663 w 12191997"/>
              <a:gd name="connsiteY212" fmla="*/ 642287 h 6857998"/>
              <a:gd name="connsiteX213" fmla="*/ 11005413 w 12191997"/>
              <a:gd name="connsiteY213" fmla="*/ 642287 h 6857998"/>
              <a:gd name="connsiteX214" fmla="*/ 11027304 w 12191997"/>
              <a:gd name="connsiteY214" fmla="*/ 540942 h 6857998"/>
              <a:gd name="connsiteX215" fmla="*/ 11123926 w 12191997"/>
              <a:gd name="connsiteY215" fmla="*/ 540942 h 6857998"/>
              <a:gd name="connsiteX216" fmla="*/ 11102035 w 12191997"/>
              <a:gd name="connsiteY216" fmla="*/ 642287 h 6857998"/>
              <a:gd name="connsiteX217" fmla="*/ 11127784 w 12191997"/>
              <a:gd name="connsiteY217" fmla="*/ 642287 h 6857998"/>
              <a:gd name="connsiteX218" fmla="*/ 11172355 w 12191997"/>
              <a:gd name="connsiteY218" fmla="*/ 436209 h 6857998"/>
              <a:gd name="connsiteX219" fmla="*/ 11146605 w 12191997"/>
              <a:gd name="connsiteY219" fmla="*/ 436209 h 6857998"/>
              <a:gd name="connsiteX220" fmla="*/ 11128966 w 12191997"/>
              <a:gd name="connsiteY220" fmla="*/ 517711 h 6857998"/>
              <a:gd name="connsiteX221" fmla="*/ 11032344 w 12191997"/>
              <a:gd name="connsiteY221" fmla="*/ 517711 h 6857998"/>
              <a:gd name="connsiteX222" fmla="*/ 11049983 w 12191997"/>
              <a:gd name="connsiteY222" fmla="*/ 436209 h 6857998"/>
              <a:gd name="connsiteX223" fmla="*/ 11434265 w 12191997"/>
              <a:gd name="connsiteY223" fmla="*/ 436209 h 6857998"/>
              <a:gd name="connsiteX224" fmla="*/ 11389537 w 12191997"/>
              <a:gd name="connsiteY224" fmla="*/ 642287 h 6857998"/>
              <a:gd name="connsiteX225" fmla="*/ 11512066 w 12191997"/>
              <a:gd name="connsiteY225" fmla="*/ 642287 h 6857998"/>
              <a:gd name="connsiteX226" fmla="*/ 11512224 w 12191997"/>
              <a:gd name="connsiteY226" fmla="*/ 642287 h 6857998"/>
              <a:gd name="connsiteX227" fmla="*/ 11517264 w 12191997"/>
              <a:gd name="connsiteY227" fmla="*/ 619057 h 6857998"/>
              <a:gd name="connsiteX228" fmla="*/ 11420721 w 12191997"/>
              <a:gd name="connsiteY228" fmla="*/ 619057 h 6857998"/>
              <a:gd name="connsiteX229" fmla="*/ 11460330 w 12191997"/>
              <a:gd name="connsiteY229" fmla="*/ 436209 h 6857998"/>
              <a:gd name="connsiteX230" fmla="*/ 11582464 w 12191997"/>
              <a:gd name="connsiteY230" fmla="*/ 436209 h 6857998"/>
              <a:gd name="connsiteX231" fmla="*/ 11537736 w 12191997"/>
              <a:gd name="connsiteY231" fmla="*/ 642287 h 6857998"/>
              <a:gd name="connsiteX232" fmla="*/ 11562068 w 12191997"/>
              <a:gd name="connsiteY232" fmla="*/ 642287 h 6857998"/>
              <a:gd name="connsiteX233" fmla="*/ 11601206 w 12191997"/>
              <a:gd name="connsiteY233" fmla="*/ 461801 h 6857998"/>
              <a:gd name="connsiteX234" fmla="*/ 11628530 w 12191997"/>
              <a:gd name="connsiteY234" fmla="*/ 585511 h 6857998"/>
              <a:gd name="connsiteX235" fmla="*/ 11643886 w 12191997"/>
              <a:gd name="connsiteY235" fmla="*/ 585511 h 6857998"/>
              <a:gd name="connsiteX236" fmla="*/ 11722553 w 12191997"/>
              <a:gd name="connsiteY236" fmla="*/ 467156 h 6857998"/>
              <a:gd name="connsiteX237" fmla="*/ 11684440 w 12191997"/>
              <a:gd name="connsiteY237" fmla="*/ 642287 h 6857998"/>
              <a:gd name="connsiteX238" fmla="*/ 11710426 w 12191997"/>
              <a:gd name="connsiteY238" fmla="*/ 642287 h 6857998"/>
              <a:gd name="connsiteX239" fmla="*/ 11755075 w 12191997"/>
              <a:gd name="connsiteY239" fmla="*/ 436209 h 6857998"/>
              <a:gd name="connsiteX240" fmla="*/ 11719325 w 12191997"/>
              <a:gd name="connsiteY240" fmla="*/ 436209 h 6857998"/>
              <a:gd name="connsiteX241" fmla="*/ 11643964 w 12191997"/>
              <a:gd name="connsiteY241" fmla="*/ 550942 h 6857998"/>
              <a:gd name="connsiteX242" fmla="*/ 11617820 w 12191997"/>
              <a:gd name="connsiteY242" fmla="*/ 436209 h 6857998"/>
              <a:gd name="connsiteX243" fmla="*/ 10733819 w 12191997"/>
              <a:gd name="connsiteY243" fmla="*/ 432508 h 6857998"/>
              <a:gd name="connsiteX244" fmla="*/ 10685075 w 12191997"/>
              <a:gd name="connsiteY244" fmla="*/ 443061 h 6857998"/>
              <a:gd name="connsiteX245" fmla="*/ 10648300 w 12191997"/>
              <a:gd name="connsiteY245" fmla="*/ 471960 h 6857998"/>
              <a:gd name="connsiteX246" fmla="*/ 10625149 w 12191997"/>
              <a:gd name="connsiteY246" fmla="*/ 515113 h 6857998"/>
              <a:gd name="connsiteX247" fmla="*/ 10617117 w 12191997"/>
              <a:gd name="connsiteY247" fmla="*/ 568267 h 6857998"/>
              <a:gd name="connsiteX248" fmla="*/ 10638064 w 12191997"/>
              <a:gd name="connsiteY248" fmla="*/ 625752 h 6857998"/>
              <a:gd name="connsiteX249" fmla="*/ 10695784 w 12191997"/>
              <a:gd name="connsiteY249" fmla="*/ 646068 h 6857998"/>
              <a:gd name="connsiteX250" fmla="*/ 10695784 w 12191997"/>
              <a:gd name="connsiteY250" fmla="*/ 646146 h 6857998"/>
              <a:gd name="connsiteX251" fmla="*/ 10733582 w 12191997"/>
              <a:gd name="connsiteY251" fmla="*/ 640240 h 6857998"/>
              <a:gd name="connsiteX252" fmla="*/ 10765002 w 12191997"/>
              <a:gd name="connsiteY252" fmla="*/ 627012 h 6857998"/>
              <a:gd name="connsiteX253" fmla="*/ 10771144 w 12191997"/>
              <a:gd name="connsiteY253" fmla="*/ 595198 h 6857998"/>
              <a:gd name="connsiteX254" fmla="*/ 10769332 w 12191997"/>
              <a:gd name="connsiteY254" fmla="*/ 595198 h 6857998"/>
              <a:gd name="connsiteX255" fmla="*/ 10757757 w 12191997"/>
              <a:gd name="connsiteY255" fmla="*/ 603938 h 6857998"/>
              <a:gd name="connsiteX256" fmla="*/ 10742559 w 12191997"/>
              <a:gd name="connsiteY256" fmla="*/ 612994 h 6857998"/>
              <a:gd name="connsiteX257" fmla="*/ 10722321 w 12191997"/>
              <a:gd name="connsiteY257" fmla="*/ 620554 h 6857998"/>
              <a:gd name="connsiteX258" fmla="*/ 10698856 w 12191997"/>
              <a:gd name="connsiteY258" fmla="*/ 623546 h 6857998"/>
              <a:gd name="connsiteX259" fmla="*/ 10658695 w 12191997"/>
              <a:gd name="connsiteY259" fmla="*/ 607718 h 6857998"/>
              <a:gd name="connsiteX260" fmla="*/ 10644757 w 12191997"/>
              <a:gd name="connsiteY260" fmla="*/ 563305 h 6857998"/>
              <a:gd name="connsiteX261" fmla="*/ 10650978 w 12191997"/>
              <a:gd name="connsiteY261" fmla="*/ 520231 h 6857998"/>
              <a:gd name="connsiteX262" fmla="*/ 10668144 w 12191997"/>
              <a:gd name="connsiteY262" fmla="*/ 485898 h 6857998"/>
              <a:gd name="connsiteX263" fmla="*/ 10694524 w 12191997"/>
              <a:gd name="connsiteY263" fmla="*/ 463219 h 6857998"/>
              <a:gd name="connsiteX264" fmla="*/ 10727913 w 12191997"/>
              <a:gd name="connsiteY264" fmla="*/ 455109 h 6857998"/>
              <a:gd name="connsiteX265" fmla="*/ 10749725 w 12191997"/>
              <a:gd name="connsiteY265" fmla="*/ 457786 h 6857998"/>
              <a:gd name="connsiteX266" fmla="*/ 10766734 w 12191997"/>
              <a:gd name="connsiteY266" fmla="*/ 464479 h 6857998"/>
              <a:gd name="connsiteX267" fmla="*/ 10779806 w 12191997"/>
              <a:gd name="connsiteY267" fmla="*/ 473141 h 6857998"/>
              <a:gd name="connsiteX268" fmla="*/ 10788468 w 12191997"/>
              <a:gd name="connsiteY268" fmla="*/ 481646 h 6857998"/>
              <a:gd name="connsiteX269" fmla="*/ 10790436 w 12191997"/>
              <a:gd name="connsiteY269" fmla="*/ 481646 h 6857998"/>
              <a:gd name="connsiteX270" fmla="*/ 10796264 w 12191997"/>
              <a:gd name="connsiteY270" fmla="*/ 450619 h 6857998"/>
              <a:gd name="connsiteX271" fmla="*/ 10765553 w 12191997"/>
              <a:gd name="connsiteY271" fmla="*/ 436839 h 6857998"/>
              <a:gd name="connsiteX272" fmla="*/ 10733819 w 12191997"/>
              <a:gd name="connsiteY272" fmla="*/ 432508 h 6857998"/>
              <a:gd name="connsiteX273" fmla="*/ 10159840 w 12191997"/>
              <a:gd name="connsiteY273" fmla="*/ 432351 h 6857998"/>
              <a:gd name="connsiteX274" fmla="*/ 10099127 w 12191997"/>
              <a:gd name="connsiteY274" fmla="*/ 451958 h 6857998"/>
              <a:gd name="connsiteX275" fmla="*/ 10075661 w 12191997"/>
              <a:gd name="connsiteY275" fmla="*/ 501017 h 6857998"/>
              <a:gd name="connsiteX276" fmla="*/ 10086842 w 12191997"/>
              <a:gd name="connsiteY276" fmla="*/ 530232 h 6857998"/>
              <a:gd name="connsiteX277" fmla="*/ 10118420 w 12191997"/>
              <a:gd name="connsiteY277" fmla="*/ 546848 h 6857998"/>
              <a:gd name="connsiteX278" fmla="*/ 10140626 w 12191997"/>
              <a:gd name="connsiteY278" fmla="*/ 551729 h 6857998"/>
              <a:gd name="connsiteX279" fmla="*/ 10160706 w 12191997"/>
              <a:gd name="connsiteY279" fmla="*/ 556533 h 6857998"/>
              <a:gd name="connsiteX280" fmla="*/ 10176140 w 12191997"/>
              <a:gd name="connsiteY280" fmla="*/ 565982 h 6857998"/>
              <a:gd name="connsiteX281" fmla="*/ 10181417 w 12191997"/>
              <a:gd name="connsiteY281" fmla="*/ 581889 h 6857998"/>
              <a:gd name="connsiteX282" fmla="*/ 10166612 w 12191997"/>
              <a:gd name="connsiteY282" fmla="*/ 611733 h 6857998"/>
              <a:gd name="connsiteX283" fmla="*/ 10124168 w 12191997"/>
              <a:gd name="connsiteY283" fmla="*/ 623467 h 6857998"/>
              <a:gd name="connsiteX284" fmla="*/ 10089126 w 12191997"/>
              <a:gd name="connsiteY284" fmla="*/ 616773 h 6857998"/>
              <a:gd name="connsiteX285" fmla="*/ 10058494 w 12191997"/>
              <a:gd name="connsiteY285" fmla="*/ 597481 h 6857998"/>
              <a:gd name="connsiteX286" fmla="*/ 10056683 w 12191997"/>
              <a:gd name="connsiteY286" fmla="*/ 597481 h 6857998"/>
              <a:gd name="connsiteX287" fmla="*/ 10050462 w 12191997"/>
              <a:gd name="connsiteY287" fmla="*/ 628900 h 6857998"/>
              <a:gd name="connsiteX288" fmla="*/ 10083929 w 12191997"/>
              <a:gd name="connsiteY288" fmla="*/ 641815 h 6857998"/>
              <a:gd name="connsiteX289" fmla="*/ 10119837 w 12191997"/>
              <a:gd name="connsiteY289" fmla="*/ 646067 h 6857998"/>
              <a:gd name="connsiteX290" fmla="*/ 10119758 w 12191997"/>
              <a:gd name="connsiteY290" fmla="*/ 645909 h 6857998"/>
              <a:gd name="connsiteX291" fmla="*/ 10157713 w 12191997"/>
              <a:gd name="connsiteY291" fmla="*/ 640083 h 6857998"/>
              <a:gd name="connsiteX292" fmla="*/ 10185748 w 12191997"/>
              <a:gd name="connsiteY292" fmla="*/ 624018 h 6857998"/>
              <a:gd name="connsiteX293" fmla="*/ 10203150 w 12191997"/>
              <a:gd name="connsiteY293" fmla="*/ 601024 h 6857998"/>
              <a:gd name="connsiteX294" fmla="*/ 10209372 w 12191997"/>
              <a:gd name="connsiteY294" fmla="*/ 574015 h 6857998"/>
              <a:gd name="connsiteX295" fmla="*/ 10199843 w 12191997"/>
              <a:gd name="connsiteY295" fmla="*/ 547162 h 6857998"/>
              <a:gd name="connsiteX296" fmla="*/ 10171809 w 12191997"/>
              <a:gd name="connsiteY296" fmla="*/ 531098 h 6857998"/>
              <a:gd name="connsiteX297" fmla="*/ 10148658 w 12191997"/>
              <a:gd name="connsiteY297" fmla="*/ 525507 h 6857998"/>
              <a:gd name="connsiteX298" fmla="*/ 10126531 w 12191997"/>
              <a:gd name="connsiteY298" fmla="*/ 520467 h 6857998"/>
              <a:gd name="connsiteX299" fmla="*/ 10108419 w 12191997"/>
              <a:gd name="connsiteY299" fmla="*/ 510073 h 6857998"/>
              <a:gd name="connsiteX300" fmla="*/ 10103379 w 12191997"/>
              <a:gd name="connsiteY300" fmla="*/ 494009 h 6857998"/>
              <a:gd name="connsiteX301" fmla="*/ 10117475 w 12191997"/>
              <a:gd name="connsiteY301" fmla="*/ 465896 h 6857998"/>
              <a:gd name="connsiteX302" fmla="*/ 10155273 w 12191997"/>
              <a:gd name="connsiteY302" fmla="*/ 454793 h 6857998"/>
              <a:gd name="connsiteX303" fmla="*/ 10191260 w 12191997"/>
              <a:gd name="connsiteY303" fmla="*/ 461329 h 6857998"/>
              <a:gd name="connsiteX304" fmla="*/ 10217640 w 12191997"/>
              <a:gd name="connsiteY304" fmla="*/ 476842 h 6857998"/>
              <a:gd name="connsiteX305" fmla="*/ 10219450 w 12191997"/>
              <a:gd name="connsiteY305" fmla="*/ 476842 h 6857998"/>
              <a:gd name="connsiteX306" fmla="*/ 10225278 w 12191997"/>
              <a:gd name="connsiteY306" fmla="*/ 447391 h 6857998"/>
              <a:gd name="connsiteX307" fmla="*/ 10196693 w 12191997"/>
              <a:gd name="connsiteY307" fmla="*/ 436839 h 6857998"/>
              <a:gd name="connsiteX308" fmla="*/ 10159840 w 12191997"/>
              <a:gd name="connsiteY308" fmla="*/ 432351 h 6857998"/>
              <a:gd name="connsiteX309" fmla="*/ 10519630 w 12191997"/>
              <a:gd name="connsiteY309" fmla="*/ 431799 h 6857998"/>
              <a:gd name="connsiteX310" fmla="*/ 10473249 w 12191997"/>
              <a:gd name="connsiteY310" fmla="*/ 442981 h 6857998"/>
              <a:gd name="connsiteX311" fmla="*/ 10437813 w 12191997"/>
              <a:gd name="connsiteY311" fmla="*/ 472669 h 6857998"/>
              <a:gd name="connsiteX312" fmla="*/ 10415292 w 12191997"/>
              <a:gd name="connsiteY312" fmla="*/ 516372 h 6857998"/>
              <a:gd name="connsiteX313" fmla="*/ 10407496 w 12191997"/>
              <a:gd name="connsiteY313" fmla="*/ 569133 h 6857998"/>
              <a:gd name="connsiteX314" fmla="*/ 10427025 w 12191997"/>
              <a:gd name="connsiteY314" fmla="*/ 626381 h 6857998"/>
              <a:gd name="connsiteX315" fmla="*/ 10481124 w 12191997"/>
              <a:gd name="connsiteY315" fmla="*/ 646540 h 6857998"/>
              <a:gd name="connsiteX316" fmla="*/ 10528056 w 12191997"/>
              <a:gd name="connsiteY316" fmla="*/ 635358 h 6857998"/>
              <a:gd name="connsiteX317" fmla="*/ 10563728 w 12191997"/>
              <a:gd name="connsiteY317" fmla="*/ 604726 h 6857998"/>
              <a:gd name="connsiteX318" fmla="*/ 10585777 w 12191997"/>
              <a:gd name="connsiteY318" fmla="*/ 560864 h 6857998"/>
              <a:gd name="connsiteX319" fmla="*/ 10593415 w 12191997"/>
              <a:gd name="connsiteY319" fmla="*/ 509128 h 6857998"/>
              <a:gd name="connsiteX320" fmla="*/ 10593336 w 12191997"/>
              <a:gd name="connsiteY320" fmla="*/ 509049 h 6857998"/>
              <a:gd name="connsiteX321" fmla="*/ 10573729 w 12191997"/>
              <a:gd name="connsiteY321" fmla="*/ 451801 h 6857998"/>
              <a:gd name="connsiteX322" fmla="*/ 10519630 w 12191997"/>
              <a:gd name="connsiteY322" fmla="*/ 431799 h 6857998"/>
              <a:gd name="connsiteX323" fmla="*/ 11300160 w 12191997"/>
              <a:gd name="connsiteY323" fmla="*/ 431799 h 6857998"/>
              <a:gd name="connsiteX324" fmla="*/ 11253779 w 12191997"/>
              <a:gd name="connsiteY324" fmla="*/ 442981 h 6857998"/>
              <a:gd name="connsiteX325" fmla="*/ 11218343 w 12191997"/>
              <a:gd name="connsiteY325" fmla="*/ 472668 h 6857998"/>
              <a:gd name="connsiteX326" fmla="*/ 11195822 w 12191997"/>
              <a:gd name="connsiteY326" fmla="*/ 516372 h 6857998"/>
              <a:gd name="connsiteX327" fmla="*/ 11188026 w 12191997"/>
              <a:gd name="connsiteY327" fmla="*/ 569132 h 6857998"/>
              <a:gd name="connsiteX328" fmla="*/ 11207555 w 12191997"/>
              <a:gd name="connsiteY328" fmla="*/ 626381 h 6857998"/>
              <a:gd name="connsiteX329" fmla="*/ 11261654 w 12191997"/>
              <a:gd name="connsiteY329" fmla="*/ 646540 h 6857998"/>
              <a:gd name="connsiteX330" fmla="*/ 11308586 w 12191997"/>
              <a:gd name="connsiteY330" fmla="*/ 635357 h 6857998"/>
              <a:gd name="connsiteX331" fmla="*/ 11344258 w 12191997"/>
              <a:gd name="connsiteY331" fmla="*/ 604725 h 6857998"/>
              <a:gd name="connsiteX332" fmla="*/ 11366307 w 12191997"/>
              <a:gd name="connsiteY332" fmla="*/ 560864 h 6857998"/>
              <a:gd name="connsiteX333" fmla="*/ 11373945 w 12191997"/>
              <a:gd name="connsiteY333" fmla="*/ 509128 h 6857998"/>
              <a:gd name="connsiteX334" fmla="*/ 11373866 w 12191997"/>
              <a:gd name="connsiteY334" fmla="*/ 509049 h 6857998"/>
              <a:gd name="connsiteX335" fmla="*/ 11354259 w 12191997"/>
              <a:gd name="connsiteY335" fmla="*/ 451801 h 6857998"/>
              <a:gd name="connsiteX336" fmla="*/ 11300160 w 12191997"/>
              <a:gd name="connsiteY336" fmla="*/ 431799 h 6857998"/>
              <a:gd name="connsiteX337" fmla="*/ 0 w 12191997"/>
              <a:gd name="connsiteY337" fmla="*/ 0 h 6857998"/>
              <a:gd name="connsiteX338" fmla="*/ 12191997 w 12191997"/>
              <a:gd name="connsiteY338" fmla="*/ 0 h 6857998"/>
              <a:gd name="connsiteX339" fmla="*/ 12191997 w 12191997"/>
              <a:gd name="connsiteY339" fmla="*/ 6857998 h 6857998"/>
              <a:gd name="connsiteX340" fmla="*/ 0 w 12191997"/>
              <a:gd name="connsiteY340" fmla="*/ 6857998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Lst>
            <a:rect l="l" t="t" r="r" b="b"/>
            <a:pathLst>
              <a:path w="12191997" h="6857998">
                <a:moveTo>
                  <a:pt x="10750435" y="714182"/>
                </a:moveTo>
                <a:lnTo>
                  <a:pt x="10750435" y="714261"/>
                </a:lnTo>
                <a:lnTo>
                  <a:pt x="10750418" y="714220"/>
                </a:lnTo>
                <a:close/>
                <a:moveTo>
                  <a:pt x="10696178" y="691425"/>
                </a:moveTo>
                <a:lnTo>
                  <a:pt x="10720905" y="691425"/>
                </a:lnTo>
                <a:cubicBezTo>
                  <a:pt x="10730590" y="691425"/>
                  <a:pt x="10737992" y="693157"/>
                  <a:pt x="10742953" y="696622"/>
                </a:cubicBezTo>
                <a:lnTo>
                  <a:pt x="10750418" y="714220"/>
                </a:lnTo>
                <a:lnTo>
                  <a:pt x="10739489" y="738121"/>
                </a:lnTo>
                <a:cubicBezTo>
                  <a:pt x="10732244" y="743869"/>
                  <a:pt x="10721928" y="746783"/>
                  <a:pt x="10708699" y="746783"/>
                </a:cubicBezTo>
                <a:lnTo>
                  <a:pt x="10684130" y="746783"/>
                </a:lnTo>
                <a:close/>
                <a:moveTo>
                  <a:pt x="10905091" y="691109"/>
                </a:moveTo>
                <a:lnTo>
                  <a:pt x="10920132" y="691109"/>
                </a:lnTo>
                <a:cubicBezTo>
                  <a:pt x="10925250" y="691109"/>
                  <a:pt x="10929739" y="691266"/>
                  <a:pt x="10933755" y="691660"/>
                </a:cubicBezTo>
                <a:cubicBezTo>
                  <a:pt x="10937929" y="692133"/>
                  <a:pt x="10941629" y="692763"/>
                  <a:pt x="10944858" y="693786"/>
                </a:cubicBezTo>
                <a:cubicBezTo>
                  <a:pt x="10948087" y="694810"/>
                  <a:pt x="10951237" y="696228"/>
                  <a:pt x="10954387" y="698039"/>
                </a:cubicBezTo>
                <a:cubicBezTo>
                  <a:pt x="10961080" y="702134"/>
                  <a:pt x="10966119" y="707646"/>
                  <a:pt x="10969427" y="714417"/>
                </a:cubicBezTo>
                <a:cubicBezTo>
                  <a:pt x="10972734" y="721190"/>
                  <a:pt x="10974388" y="729222"/>
                  <a:pt x="10974388" y="738672"/>
                </a:cubicBezTo>
                <a:lnTo>
                  <a:pt x="10974545" y="738751"/>
                </a:lnTo>
                <a:cubicBezTo>
                  <a:pt x="10974545" y="754815"/>
                  <a:pt x="10971159" y="769619"/>
                  <a:pt x="10964466" y="783163"/>
                </a:cubicBezTo>
                <a:cubicBezTo>
                  <a:pt x="10957693" y="796708"/>
                  <a:pt x="10948087" y="806865"/>
                  <a:pt x="10935645" y="813717"/>
                </a:cubicBezTo>
                <a:cubicBezTo>
                  <a:pt x="10931235" y="816079"/>
                  <a:pt x="10927219" y="817811"/>
                  <a:pt x="10923518" y="818835"/>
                </a:cubicBezTo>
                <a:cubicBezTo>
                  <a:pt x="10919817" y="819858"/>
                  <a:pt x="10915643" y="820568"/>
                  <a:pt x="10911076" y="821040"/>
                </a:cubicBezTo>
                <a:cubicBezTo>
                  <a:pt x="10907454" y="821513"/>
                  <a:pt x="10902886" y="821748"/>
                  <a:pt x="10897138" y="821748"/>
                </a:cubicBezTo>
                <a:lnTo>
                  <a:pt x="10876507" y="821748"/>
                </a:lnTo>
                <a:close/>
                <a:moveTo>
                  <a:pt x="10506636" y="687251"/>
                </a:moveTo>
                <a:cubicBezTo>
                  <a:pt x="10518921" y="687251"/>
                  <a:pt x="10528449" y="691424"/>
                  <a:pt x="10535064" y="699771"/>
                </a:cubicBezTo>
                <a:cubicBezTo>
                  <a:pt x="10541678" y="708118"/>
                  <a:pt x="10544985" y="720324"/>
                  <a:pt x="10544985" y="734420"/>
                </a:cubicBezTo>
                <a:cubicBezTo>
                  <a:pt x="10544985" y="748514"/>
                  <a:pt x="10543253" y="760957"/>
                  <a:pt x="10539946" y="771823"/>
                </a:cubicBezTo>
                <a:cubicBezTo>
                  <a:pt x="10536639" y="782691"/>
                  <a:pt x="10531992" y="792219"/>
                  <a:pt x="10526086" y="800408"/>
                </a:cubicBezTo>
                <a:lnTo>
                  <a:pt x="10526244" y="800645"/>
                </a:lnTo>
                <a:cubicBezTo>
                  <a:pt x="10520495" y="808756"/>
                  <a:pt x="10513802" y="815055"/>
                  <a:pt x="10506085" y="819386"/>
                </a:cubicBezTo>
                <a:cubicBezTo>
                  <a:pt x="10498368" y="823717"/>
                  <a:pt x="10490336" y="825922"/>
                  <a:pt x="10481989" y="825922"/>
                </a:cubicBezTo>
                <a:cubicBezTo>
                  <a:pt x="10469941" y="825922"/>
                  <a:pt x="10460570" y="821906"/>
                  <a:pt x="10453719" y="813874"/>
                </a:cubicBezTo>
                <a:cubicBezTo>
                  <a:pt x="10446868" y="805842"/>
                  <a:pt x="10443482" y="793873"/>
                  <a:pt x="10443482" y="778124"/>
                </a:cubicBezTo>
                <a:cubicBezTo>
                  <a:pt x="10443482" y="763870"/>
                  <a:pt x="10445294" y="751114"/>
                  <a:pt x="10448915" y="739696"/>
                </a:cubicBezTo>
                <a:cubicBezTo>
                  <a:pt x="10452538" y="728277"/>
                  <a:pt x="10457341" y="718749"/>
                  <a:pt x="10463326" y="711111"/>
                </a:cubicBezTo>
                <a:cubicBezTo>
                  <a:pt x="10469468" y="703078"/>
                  <a:pt x="10476240" y="697094"/>
                  <a:pt x="10483564" y="693157"/>
                </a:cubicBezTo>
                <a:cubicBezTo>
                  <a:pt x="10490887" y="689219"/>
                  <a:pt x="10498604" y="687251"/>
                  <a:pt x="10506636" y="687251"/>
                </a:cubicBezTo>
                <a:close/>
                <a:moveTo>
                  <a:pt x="11162747" y="687250"/>
                </a:moveTo>
                <a:cubicBezTo>
                  <a:pt x="11175031" y="687250"/>
                  <a:pt x="11184560" y="691424"/>
                  <a:pt x="11191175" y="699771"/>
                </a:cubicBezTo>
                <a:cubicBezTo>
                  <a:pt x="11197789" y="708118"/>
                  <a:pt x="11201096" y="720324"/>
                  <a:pt x="11201096" y="734419"/>
                </a:cubicBezTo>
                <a:cubicBezTo>
                  <a:pt x="11201096" y="748514"/>
                  <a:pt x="11199364" y="760957"/>
                  <a:pt x="11196057" y="771823"/>
                </a:cubicBezTo>
                <a:cubicBezTo>
                  <a:pt x="11192750" y="782690"/>
                  <a:pt x="11188103" y="792218"/>
                  <a:pt x="11182197" y="800408"/>
                </a:cubicBezTo>
                <a:lnTo>
                  <a:pt x="11182355" y="800645"/>
                </a:lnTo>
                <a:cubicBezTo>
                  <a:pt x="11176607" y="808756"/>
                  <a:pt x="11169913" y="815055"/>
                  <a:pt x="11162196" y="819386"/>
                </a:cubicBezTo>
                <a:cubicBezTo>
                  <a:pt x="11154479" y="823717"/>
                  <a:pt x="11146447" y="825922"/>
                  <a:pt x="11138100" y="825922"/>
                </a:cubicBezTo>
                <a:cubicBezTo>
                  <a:pt x="11126052" y="825922"/>
                  <a:pt x="11116681" y="821905"/>
                  <a:pt x="11109830" y="813874"/>
                </a:cubicBezTo>
                <a:cubicBezTo>
                  <a:pt x="11102979" y="805841"/>
                  <a:pt x="11099593" y="793873"/>
                  <a:pt x="11099593" y="778124"/>
                </a:cubicBezTo>
                <a:cubicBezTo>
                  <a:pt x="11099593" y="763870"/>
                  <a:pt x="11101405" y="751114"/>
                  <a:pt x="11105026" y="739696"/>
                </a:cubicBezTo>
                <a:cubicBezTo>
                  <a:pt x="11108649" y="728277"/>
                  <a:pt x="11113452" y="718749"/>
                  <a:pt x="11119437" y="711111"/>
                </a:cubicBezTo>
                <a:cubicBezTo>
                  <a:pt x="11125579" y="703078"/>
                  <a:pt x="11132351" y="697093"/>
                  <a:pt x="11139675" y="693156"/>
                </a:cubicBezTo>
                <a:cubicBezTo>
                  <a:pt x="11146998" y="689219"/>
                  <a:pt x="11154715" y="687250"/>
                  <a:pt x="11162747" y="687250"/>
                </a:cubicBezTo>
                <a:close/>
                <a:moveTo>
                  <a:pt x="10862805" y="653468"/>
                </a:moveTo>
                <a:lnTo>
                  <a:pt x="10818077" y="859546"/>
                </a:lnTo>
                <a:lnTo>
                  <a:pt x="10888161" y="859546"/>
                </a:lnTo>
                <a:cubicBezTo>
                  <a:pt x="10904698" y="859546"/>
                  <a:pt x="10919030" y="858444"/>
                  <a:pt x="10930841" y="856396"/>
                </a:cubicBezTo>
                <a:cubicBezTo>
                  <a:pt x="10942654" y="854350"/>
                  <a:pt x="10954072" y="850176"/>
                  <a:pt x="10965017" y="843877"/>
                </a:cubicBezTo>
                <a:cubicBezTo>
                  <a:pt x="10983050" y="833324"/>
                  <a:pt x="10997854" y="818205"/>
                  <a:pt x="11009351" y="798440"/>
                </a:cubicBezTo>
                <a:cubicBezTo>
                  <a:pt x="11020927" y="778675"/>
                  <a:pt x="11026675" y="757098"/>
                  <a:pt x="11026675" y="733789"/>
                </a:cubicBezTo>
                <a:lnTo>
                  <a:pt x="11026833" y="733868"/>
                </a:lnTo>
                <a:cubicBezTo>
                  <a:pt x="11026833" y="719458"/>
                  <a:pt x="11024313" y="707016"/>
                  <a:pt x="11019352" y="696543"/>
                </a:cubicBezTo>
                <a:cubicBezTo>
                  <a:pt x="11014312" y="686069"/>
                  <a:pt x="11007067" y="677329"/>
                  <a:pt x="10997539" y="670320"/>
                </a:cubicBezTo>
                <a:cubicBezTo>
                  <a:pt x="10990610" y="665201"/>
                  <a:pt x="10981475" y="661107"/>
                  <a:pt x="10970214" y="658036"/>
                </a:cubicBezTo>
                <a:cubicBezTo>
                  <a:pt x="10958953" y="654965"/>
                  <a:pt x="10944071" y="653468"/>
                  <a:pt x="10925565" y="653468"/>
                </a:cubicBezTo>
                <a:close/>
                <a:moveTo>
                  <a:pt x="10202284" y="653391"/>
                </a:moveTo>
                <a:lnTo>
                  <a:pt x="10157556" y="859469"/>
                </a:lnTo>
                <a:lnTo>
                  <a:pt x="10203622" y="859469"/>
                </a:lnTo>
                <a:lnTo>
                  <a:pt x="10234569" y="716781"/>
                </a:lnTo>
                <a:lnTo>
                  <a:pt x="10291424" y="859469"/>
                </a:lnTo>
                <a:lnTo>
                  <a:pt x="10334183" y="859469"/>
                </a:lnTo>
                <a:lnTo>
                  <a:pt x="10334262" y="859469"/>
                </a:lnTo>
                <a:lnTo>
                  <a:pt x="10378911" y="653391"/>
                </a:lnTo>
                <a:lnTo>
                  <a:pt x="10332687" y="653391"/>
                </a:lnTo>
                <a:lnTo>
                  <a:pt x="10306937" y="772691"/>
                </a:lnTo>
                <a:lnTo>
                  <a:pt x="10258193" y="653391"/>
                </a:lnTo>
                <a:close/>
                <a:moveTo>
                  <a:pt x="10654443" y="653390"/>
                </a:moveTo>
                <a:lnTo>
                  <a:pt x="10609715" y="859468"/>
                </a:lnTo>
                <a:lnTo>
                  <a:pt x="10659640" y="859468"/>
                </a:lnTo>
                <a:lnTo>
                  <a:pt x="10676098" y="783872"/>
                </a:lnTo>
                <a:lnTo>
                  <a:pt x="10704132" y="783872"/>
                </a:lnTo>
                <a:lnTo>
                  <a:pt x="10740591" y="859468"/>
                </a:lnTo>
                <a:lnTo>
                  <a:pt x="10796343" y="859468"/>
                </a:lnTo>
                <a:lnTo>
                  <a:pt x="10751537" y="772376"/>
                </a:lnTo>
                <a:cubicBezTo>
                  <a:pt x="10767759" y="766706"/>
                  <a:pt x="10780594" y="758202"/>
                  <a:pt x="10790043" y="746941"/>
                </a:cubicBezTo>
                <a:cubicBezTo>
                  <a:pt x="10799493" y="735680"/>
                  <a:pt x="10804217" y="721821"/>
                  <a:pt x="10804217" y="705284"/>
                </a:cubicBezTo>
                <a:lnTo>
                  <a:pt x="10804297" y="705363"/>
                </a:lnTo>
                <a:cubicBezTo>
                  <a:pt x="10804297" y="687802"/>
                  <a:pt x="10797839" y="674731"/>
                  <a:pt x="10784925" y="666226"/>
                </a:cubicBezTo>
                <a:cubicBezTo>
                  <a:pt x="10772011" y="657643"/>
                  <a:pt x="10753741" y="653390"/>
                  <a:pt x="10730039" y="653390"/>
                </a:cubicBezTo>
                <a:close/>
                <a:moveTo>
                  <a:pt x="11480567" y="653390"/>
                </a:moveTo>
                <a:lnTo>
                  <a:pt x="11471984" y="693236"/>
                </a:lnTo>
                <a:lnTo>
                  <a:pt x="11532382" y="693236"/>
                </a:lnTo>
                <a:lnTo>
                  <a:pt x="11496316" y="859468"/>
                </a:lnTo>
                <a:lnTo>
                  <a:pt x="11546557" y="859468"/>
                </a:lnTo>
                <a:lnTo>
                  <a:pt x="11582622" y="693236"/>
                </a:lnTo>
                <a:lnTo>
                  <a:pt x="11642942" y="693236"/>
                </a:lnTo>
                <a:lnTo>
                  <a:pt x="11651525" y="653390"/>
                </a:lnTo>
                <a:close/>
                <a:moveTo>
                  <a:pt x="11379458" y="649767"/>
                </a:moveTo>
                <a:cubicBezTo>
                  <a:pt x="11349691" y="649767"/>
                  <a:pt x="11326304" y="655988"/>
                  <a:pt x="11309137" y="668273"/>
                </a:cubicBezTo>
                <a:cubicBezTo>
                  <a:pt x="11292049" y="680557"/>
                  <a:pt x="11283466" y="697093"/>
                  <a:pt x="11283466" y="717725"/>
                </a:cubicBezTo>
                <a:cubicBezTo>
                  <a:pt x="11283466" y="725915"/>
                  <a:pt x="11284804" y="733002"/>
                  <a:pt x="11287561" y="738908"/>
                </a:cubicBezTo>
                <a:cubicBezTo>
                  <a:pt x="11290317" y="744814"/>
                  <a:pt x="11294333" y="750090"/>
                  <a:pt x="11299609" y="754578"/>
                </a:cubicBezTo>
                <a:cubicBezTo>
                  <a:pt x="11304963" y="758988"/>
                  <a:pt x="11311341" y="762847"/>
                  <a:pt x="11318823" y="766075"/>
                </a:cubicBezTo>
                <a:cubicBezTo>
                  <a:pt x="11326304" y="769303"/>
                  <a:pt x="11334808" y="772296"/>
                  <a:pt x="11344258" y="775052"/>
                </a:cubicBezTo>
                <a:cubicBezTo>
                  <a:pt x="11352841" y="777651"/>
                  <a:pt x="11359849" y="779934"/>
                  <a:pt x="11365283" y="781904"/>
                </a:cubicBezTo>
                <a:cubicBezTo>
                  <a:pt x="11370716" y="783872"/>
                  <a:pt x="11374968" y="785840"/>
                  <a:pt x="11378119" y="787887"/>
                </a:cubicBezTo>
                <a:cubicBezTo>
                  <a:pt x="11381268" y="789935"/>
                  <a:pt x="11383316" y="791983"/>
                  <a:pt x="11384419" y="794030"/>
                </a:cubicBezTo>
                <a:cubicBezTo>
                  <a:pt x="11385521" y="796077"/>
                  <a:pt x="11386072" y="798597"/>
                  <a:pt x="11386072" y="801432"/>
                </a:cubicBezTo>
                <a:cubicBezTo>
                  <a:pt x="11386072" y="809071"/>
                  <a:pt x="11382764" y="814977"/>
                  <a:pt x="11376071" y="819071"/>
                </a:cubicBezTo>
                <a:cubicBezTo>
                  <a:pt x="11369378" y="823166"/>
                  <a:pt x="11358589" y="825213"/>
                  <a:pt x="11344730" y="825213"/>
                </a:cubicBezTo>
                <a:cubicBezTo>
                  <a:pt x="11330871" y="825213"/>
                  <a:pt x="11317878" y="822851"/>
                  <a:pt x="11305830" y="818047"/>
                </a:cubicBezTo>
                <a:cubicBezTo>
                  <a:pt x="11293782" y="813244"/>
                  <a:pt x="11283229" y="806551"/>
                  <a:pt x="11274331" y="797888"/>
                </a:cubicBezTo>
                <a:lnTo>
                  <a:pt x="11268898" y="797888"/>
                </a:lnTo>
                <a:lnTo>
                  <a:pt x="11258897" y="847341"/>
                </a:lnTo>
                <a:cubicBezTo>
                  <a:pt x="11268347" y="851830"/>
                  <a:pt x="11279528" y="855609"/>
                  <a:pt x="11292522" y="858680"/>
                </a:cubicBezTo>
                <a:cubicBezTo>
                  <a:pt x="11305515" y="861752"/>
                  <a:pt x="11320319" y="863248"/>
                  <a:pt x="11336855" y="863248"/>
                </a:cubicBezTo>
                <a:lnTo>
                  <a:pt x="11336855" y="863169"/>
                </a:lnTo>
                <a:cubicBezTo>
                  <a:pt x="11351817" y="863169"/>
                  <a:pt x="11365205" y="861752"/>
                  <a:pt x="11376938" y="858995"/>
                </a:cubicBezTo>
                <a:cubicBezTo>
                  <a:pt x="11388671" y="856239"/>
                  <a:pt x="11399222" y="851830"/>
                  <a:pt x="11408515" y="845845"/>
                </a:cubicBezTo>
                <a:cubicBezTo>
                  <a:pt x="11417334" y="840254"/>
                  <a:pt x="11424264" y="832930"/>
                  <a:pt x="11429304" y="823875"/>
                </a:cubicBezTo>
                <a:cubicBezTo>
                  <a:pt x="11434343" y="814819"/>
                  <a:pt x="11436863" y="804346"/>
                  <a:pt x="11436863" y="792455"/>
                </a:cubicBezTo>
                <a:cubicBezTo>
                  <a:pt x="11436863" y="778202"/>
                  <a:pt x="11432217" y="766941"/>
                  <a:pt x="11422925" y="758673"/>
                </a:cubicBezTo>
                <a:cubicBezTo>
                  <a:pt x="11413633" y="750405"/>
                  <a:pt x="11398120" y="743160"/>
                  <a:pt x="11376465" y="736939"/>
                </a:cubicBezTo>
                <a:cubicBezTo>
                  <a:pt x="11368354" y="734656"/>
                  <a:pt x="11361345" y="732372"/>
                  <a:pt x="11355361" y="730245"/>
                </a:cubicBezTo>
                <a:cubicBezTo>
                  <a:pt x="11349376" y="728120"/>
                  <a:pt x="11344966" y="726072"/>
                  <a:pt x="11342211" y="724261"/>
                </a:cubicBezTo>
                <a:cubicBezTo>
                  <a:pt x="11338982" y="722214"/>
                  <a:pt x="11336855" y="720166"/>
                  <a:pt x="11335832" y="718040"/>
                </a:cubicBezTo>
                <a:cubicBezTo>
                  <a:pt x="11334808" y="715914"/>
                  <a:pt x="11334257" y="713237"/>
                  <a:pt x="11334257" y="710008"/>
                </a:cubicBezTo>
                <a:cubicBezTo>
                  <a:pt x="11334257" y="703000"/>
                  <a:pt x="11337800" y="697566"/>
                  <a:pt x="11344809" y="693629"/>
                </a:cubicBezTo>
                <a:cubicBezTo>
                  <a:pt x="11351817" y="689692"/>
                  <a:pt x="11361503" y="687722"/>
                  <a:pt x="11374575" y="687722"/>
                </a:cubicBezTo>
                <a:cubicBezTo>
                  <a:pt x="11387647" y="687722"/>
                  <a:pt x="11399774" y="689928"/>
                  <a:pt x="11410798" y="694417"/>
                </a:cubicBezTo>
                <a:cubicBezTo>
                  <a:pt x="11421823" y="698905"/>
                  <a:pt x="11430721" y="704417"/>
                  <a:pt x="11437493" y="711032"/>
                </a:cubicBezTo>
                <a:lnTo>
                  <a:pt x="11442848" y="711032"/>
                </a:lnTo>
                <a:lnTo>
                  <a:pt x="11452376" y="663548"/>
                </a:lnTo>
                <a:cubicBezTo>
                  <a:pt x="11443478" y="659295"/>
                  <a:pt x="11432768" y="655909"/>
                  <a:pt x="11420011" y="653468"/>
                </a:cubicBezTo>
                <a:cubicBezTo>
                  <a:pt x="11407255" y="651027"/>
                  <a:pt x="11393789" y="649767"/>
                  <a:pt x="11379458" y="649767"/>
                </a:cubicBezTo>
                <a:close/>
                <a:moveTo>
                  <a:pt x="10512936" y="649138"/>
                </a:moveTo>
                <a:cubicBezTo>
                  <a:pt x="10494824" y="649138"/>
                  <a:pt x="10478052" y="652681"/>
                  <a:pt x="10462696" y="659769"/>
                </a:cubicBezTo>
                <a:cubicBezTo>
                  <a:pt x="10447341" y="666855"/>
                  <a:pt x="10434426" y="676384"/>
                  <a:pt x="10424032" y="688274"/>
                </a:cubicBezTo>
                <a:cubicBezTo>
                  <a:pt x="10413402" y="700480"/>
                  <a:pt x="10405211" y="714733"/>
                  <a:pt x="10399463" y="730876"/>
                </a:cubicBezTo>
                <a:cubicBezTo>
                  <a:pt x="10393715" y="747019"/>
                  <a:pt x="10390880" y="764107"/>
                  <a:pt x="10390880" y="781982"/>
                </a:cubicBezTo>
                <a:cubicBezTo>
                  <a:pt x="10390880" y="807417"/>
                  <a:pt x="10398361" y="827418"/>
                  <a:pt x="10413322" y="841986"/>
                </a:cubicBezTo>
                <a:cubicBezTo>
                  <a:pt x="10428284" y="856555"/>
                  <a:pt x="10448994" y="863799"/>
                  <a:pt x="10475453" y="863799"/>
                </a:cubicBezTo>
                <a:cubicBezTo>
                  <a:pt x="10494824" y="863799"/>
                  <a:pt x="10512070" y="860335"/>
                  <a:pt x="10526953" y="853247"/>
                </a:cubicBezTo>
                <a:cubicBezTo>
                  <a:pt x="10541835" y="846160"/>
                  <a:pt x="10554908" y="836001"/>
                  <a:pt x="10566089" y="822694"/>
                </a:cubicBezTo>
                <a:cubicBezTo>
                  <a:pt x="10576327" y="810488"/>
                  <a:pt x="10584123" y="796235"/>
                  <a:pt x="10589477" y="779934"/>
                </a:cubicBezTo>
                <a:cubicBezTo>
                  <a:pt x="10594832" y="763555"/>
                  <a:pt x="10597509" y="746940"/>
                  <a:pt x="10597509" y="730088"/>
                </a:cubicBezTo>
                <a:lnTo>
                  <a:pt x="10597667" y="730167"/>
                </a:lnTo>
                <a:cubicBezTo>
                  <a:pt x="10597667" y="705283"/>
                  <a:pt x="10590186" y="685597"/>
                  <a:pt x="10575224" y="671029"/>
                </a:cubicBezTo>
                <a:cubicBezTo>
                  <a:pt x="10560262" y="656461"/>
                  <a:pt x="10539473" y="649138"/>
                  <a:pt x="10512936" y="649138"/>
                </a:cubicBezTo>
                <a:close/>
                <a:moveTo>
                  <a:pt x="11169047" y="649137"/>
                </a:moveTo>
                <a:cubicBezTo>
                  <a:pt x="11150935" y="649137"/>
                  <a:pt x="11134163" y="652681"/>
                  <a:pt x="11118807" y="659768"/>
                </a:cubicBezTo>
                <a:cubicBezTo>
                  <a:pt x="11103452" y="666855"/>
                  <a:pt x="11090537" y="676384"/>
                  <a:pt x="11080143" y="688274"/>
                </a:cubicBezTo>
                <a:cubicBezTo>
                  <a:pt x="11069513" y="700480"/>
                  <a:pt x="11061322" y="714732"/>
                  <a:pt x="11055574" y="730876"/>
                </a:cubicBezTo>
                <a:cubicBezTo>
                  <a:pt x="11049826" y="747019"/>
                  <a:pt x="11046991" y="764106"/>
                  <a:pt x="11046991" y="781982"/>
                </a:cubicBezTo>
                <a:cubicBezTo>
                  <a:pt x="11046991" y="807417"/>
                  <a:pt x="11054472" y="827418"/>
                  <a:pt x="11069433" y="841986"/>
                </a:cubicBezTo>
                <a:cubicBezTo>
                  <a:pt x="11084395" y="856554"/>
                  <a:pt x="11105106" y="863798"/>
                  <a:pt x="11131564" y="863798"/>
                </a:cubicBezTo>
                <a:cubicBezTo>
                  <a:pt x="11150935" y="863798"/>
                  <a:pt x="11168181" y="860334"/>
                  <a:pt x="11183064" y="853247"/>
                </a:cubicBezTo>
                <a:cubicBezTo>
                  <a:pt x="11197946" y="846160"/>
                  <a:pt x="11211019" y="836001"/>
                  <a:pt x="11222200" y="822693"/>
                </a:cubicBezTo>
                <a:cubicBezTo>
                  <a:pt x="11232438" y="810487"/>
                  <a:pt x="11240233" y="796235"/>
                  <a:pt x="11245588" y="779934"/>
                </a:cubicBezTo>
                <a:cubicBezTo>
                  <a:pt x="11250942" y="763555"/>
                  <a:pt x="11253620" y="746940"/>
                  <a:pt x="11253620" y="730088"/>
                </a:cubicBezTo>
                <a:lnTo>
                  <a:pt x="11253777" y="730167"/>
                </a:lnTo>
                <a:cubicBezTo>
                  <a:pt x="11253777" y="705283"/>
                  <a:pt x="11246297" y="685597"/>
                  <a:pt x="11231335" y="671029"/>
                </a:cubicBezTo>
                <a:cubicBezTo>
                  <a:pt x="11216373" y="656461"/>
                  <a:pt x="11195584" y="649137"/>
                  <a:pt x="11169047" y="649137"/>
                </a:cubicBezTo>
                <a:close/>
                <a:moveTo>
                  <a:pt x="10515614" y="454557"/>
                </a:moveTo>
                <a:cubicBezTo>
                  <a:pt x="10531521" y="454557"/>
                  <a:pt x="10543963" y="459597"/>
                  <a:pt x="10552861" y="469676"/>
                </a:cubicBezTo>
                <a:cubicBezTo>
                  <a:pt x="10561760" y="479755"/>
                  <a:pt x="10566169" y="494245"/>
                  <a:pt x="10566169" y="513065"/>
                </a:cubicBezTo>
                <a:cubicBezTo>
                  <a:pt x="10566169" y="528657"/>
                  <a:pt x="10564279" y="542910"/>
                  <a:pt x="10560578" y="555903"/>
                </a:cubicBezTo>
                <a:cubicBezTo>
                  <a:pt x="10556798" y="568818"/>
                  <a:pt x="10551365" y="580551"/>
                  <a:pt x="10544041" y="591103"/>
                </a:cubicBezTo>
                <a:lnTo>
                  <a:pt x="10544120" y="591103"/>
                </a:lnTo>
                <a:cubicBezTo>
                  <a:pt x="10537269" y="601025"/>
                  <a:pt x="10528843" y="609057"/>
                  <a:pt x="10518843" y="615042"/>
                </a:cubicBezTo>
                <a:cubicBezTo>
                  <a:pt x="10508842" y="621027"/>
                  <a:pt x="10497660" y="624018"/>
                  <a:pt x="10485455" y="624018"/>
                </a:cubicBezTo>
                <a:cubicBezTo>
                  <a:pt x="10469391" y="624018"/>
                  <a:pt x="10456948" y="618900"/>
                  <a:pt x="10448050" y="608742"/>
                </a:cubicBezTo>
                <a:cubicBezTo>
                  <a:pt x="10439151" y="598584"/>
                  <a:pt x="10434742" y="583937"/>
                  <a:pt x="10434742" y="564959"/>
                </a:cubicBezTo>
                <a:cubicBezTo>
                  <a:pt x="10434742" y="550785"/>
                  <a:pt x="10436632" y="537004"/>
                  <a:pt x="10440333" y="523538"/>
                </a:cubicBezTo>
                <a:cubicBezTo>
                  <a:pt x="10444034" y="510152"/>
                  <a:pt x="10449389" y="498340"/>
                  <a:pt x="10456318" y="488182"/>
                </a:cubicBezTo>
                <a:cubicBezTo>
                  <a:pt x="10463485" y="477866"/>
                  <a:pt x="10472146" y="469676"/>
                  <a:pt x="10482069" y="463613"/>
                </a:cubicBezTo>
                <a:cubicBezTo>
                  <a:pt x="10491990" y="457550"/>
                  <a:pt x="10503251" y="454557"/>
                  <a:pt x="10515614" y="454557"/>
                </a:cubicBezTo>
                <a:close/>
                <a:moveTo>
                  <a:pt x="11296223" y="454556"/>
                </a:moveTo>
                <a:cubicBezTo>
                  <a:pt x="11312130" y="454556"/>
                  <a:pt x="11324571" y="459596"/>
                  <a:pt x="11333470" y="469676"/>
                </a:cubicBezTo>
                <a:cubicBezTo>
                  <a:pt x="11342368" y="479755"/>
                  <a:pt x="11346778" y="494244"/>
                  <a:pt x="11346778" y="513065"/>
                </a:cubicBezTo>
                <a:cubicBezTo>
                  <a:pt x="11346778" y="528656"/>
                  <a:pt x="11344888" y="542910"/>
                  <a:pt x="11341187" y="555903"/>
                </a:cubicBezTo>
                <a:cubicBezTo>
                  <a:pt x="11337407" y="568817"/>
                  <a:pt x="11331974" y="580550"/>
                  <a:pt x="11324650" y="591103"/>
                </a:cubicBezTo>
                <a:lnTo>
                  <a:pt x="11324729" y="591103"/>
                </a:lnTo>
                <a:cubicBezTo>
                  <a:pt x="11317878" y="601024"/>
                  <a:pt x="11309452" y="609057"/>
                  <a:pt x="11299452" y="615041"/>
                </a:cubicBezTo>
                <a:cubicBezTo>
                  <a:pt x="11289451" y="621026"/>
                  <a:pt x="11278268" y="624018"/>
                  <a:pt x="11266063" y="624018"/>
                </a:cubicBezTo>
                <a:cubicBezTo>
                  <a:pt x="11249999" y="624018"/>
                  <a:pt x="11237557" y="618900"/>
                  <a:pt x="11228659" y="608742"/>
                </a:cubicBezTo>
                <a:cubicBezTo>
                  <a:pt x="11219761" y="598584"/>
                  <a:pt x="11215351" y="583936"/>
                  <a:pt x="11215351" y="564959"/>
                </a:cubicBezTo>
                <a:cubicBezTo>
                  <a:pt x="11215351" y="550785"/>
                  <a:pt x="11217241" y="537004"/>
                  <a:pt x="11220941" y="523538"/>
                </a:cubicBezTo>
                <a:cubicBezTo>
                  <a:pt x="11224643" y="510152"/>
                  <a:pt x="11229997" y="498339"/>
                  <a:pt x="11236927" y="488181"/>
                </a:cubicBezTo>
                <a:cubicBezTo>
                  <a:pt x="11244093" y="477865"/>
                  <a:pt x="11252756" y="469676"/>
                  <a:pt x="11262677" y="463612"/>
                </a:cubicBezTo>
                <a:cubicBezTo>
                  <a:pt x="11272599" y="457549"/>
                  <a:pt x="11283860" y="454556"/>
                  <a:pt x="11296223" y="454556"/>
                </a:cubicBezTo>
                <a:close/>
                <a:moveTo>
                  <a:pt x="10840284" y="436288"/>
                </a:moveTo>
                <a:lnTo>
                  <a:pt x="10795556" y="642366"/>
                </a:lnTo>
                <a:lnTo>
                  <a:pt x="10821621" y="642366"/>
                </a:lnTo>
                <a:lnTo>
                  <a:pt x="10836267" y="574094"/>
                </a:lnTo>
                <a:lnTo>
                  <a:pt x="10862726" y="550391"/>
                </a:lnTo>
                <a:lnTo>
                  <a:pt x="10922416" y="642288"/>
                </a:lnTo>
                <a:lnTo>
                  <a:pt x="10952969" y="642288"/>
                </a:lnTo>
                <a:lnTo>
                  <a:pt x="10953048" y="642366"/>
                </a:lnTo>
                <a:lnTo>
                  <a:pt x="10883279" y="534957"/>
                </a:lnTo>
                <a:lnTo>
                  <a:pt x="10989586" y="436288"/>
                </a:lnTo>
                <a:lnTo>
                  <a:pt x="10956749" y="436288"/>
                </a:lnTo>
                <a:lnTo>
                  <a:pt x="10843040" y="543068"/>
                </a:lnTo>
                <a:lnTo>
                  <a:pt x="10866349" y="436288"/>
                </a:lnTo>
                <a:close/>
                <a:moveTo>
                  <a:pt x="10253705" y="436209"/>
                </a:moveTo>
                <a:lnTo>
                  <a:pt x="10248744" y="459440"/>
                </a:lnTo>
                <a:lnTo>
                  <a:pt x="10317804" y="459440"/>
                </a:lnTo>
                <a:lnTo>
                  <a:pt x="10278116" y="642287"/>
                </a:lnTo>
                <a:lnTo>
                  <a:pt x="10304181" y="642287"/>
                </a:lnTo>
                <a:lnTo>
                  <a:pt x="10343869" y="459440"/>
                </a:lnTo>
                <a:lnTo>
                  <a:pt x="10412929" y="459440"/>
                </a:lnTo>
                <a:lnTo>
                  <a:pt x="10417890" y="436209"/>
                </a:lnTo>
                <a:close/>
                <a:moveTo>
                  <a:pt x="11024234" y="436209"/>
                </a:moveTo>
                <a:lnTo>
                  <a:pt x="10979663" y="642287"/>
                </a:lnTo>
                <a:lnTo>
                  <a:pt x="11005413" y="642287"/>
                </a:lnTo>
                <a:lnTo>
                  <a:pt x="11027304" y="540942"/>
                </a:lnTo>
                <a:lnTo>
                  <a:pt x="11123926" y="540942"/>
                </a:lnTo>
                <a:lnTo>
                  <a:pt x="11102035" y="642287"/>
                </a:lnTo>
                <a:lnTo>
                  <a:pt x="11127784" y="642287"/>
                </a:lnTo>
                <a:lnTo>
                  <a:pt x="11172355" y="436209"/>
                </a:lnTo>
                <a:lnTo>
                  <a:pt x="11146605" y="436209"/>
                </a:lnTo>
                <a:lnTo>
                  <a:pt x="11128966" y="517711"/>
                </a:lnTo>
                <a:lnTo>
                  <a:pt x="11032344" y="517711"/>
                </a:lnTo>
                <a:lnTo>
                  <a:pt x="11049983" y="436209"/>
                </a:lnTo>
                <a:close/>
                <a:moveTo>
                  <a:pt x="11434265" y="436209"/>
                </a:moveTo>
                <a:lnTo>
                  <a:pt x="11389537" y="642287"/>
                </a:lnTo>
                <a:lnTo>
                  <a:pt x="11512066" y="642287"/>
                </a:lnTo>
                <a:lnTo>
                  <a:pt x="11512224" y="642287"/>
                </a:lnTo>
                <a:lnTo>
                  <a:pt x="11517264" y="619057"/>
                </a:lnTo>
                <a:lnTo>
                  <a:pt x="11420721" y="619057"/>
                </a:lnTo>
                <a:lnTo>
                  <a:pt x="11460330" y="436209"/>
                </a:lnTo>
                <a:close/>
                <a:moveTo>
                  <a:pt x="11582464" y="436209"/>
                </a:moveTo>
                <a:lnTo>
                  <a:pt x="11537736" y="642287"/>
                </a:lnTo>
                <a:lnTo>
                  <a:pt x="11562068" y="642287"/>
                </a:lnTo>
                <a:lnTo>
                  <a:pt x="11601206" y="461801"/>
                </a:lnTo>
                <a:lnTo>
                  <a:pt x="11628530" y="585511"/>
                </a:lnTo>
                <a:lnTo>
                  <a:pt x="11643886" y="585511"/>
                </a:lnTo>
                <a:lnTo>
                  <a:pt x="11722553" y="467156"/>
                </a:lnTo>
                <a:lnTo>
                  <a:pt x="11684440" y="642287"/>
                </a:lnTo>
                <a:lnTo>
                  <a:pt x="11710426" y="642287"/>
                </a:lnTo>
                <a:lnTo>
                  <a:pt x="11755075" y="436209"/>
                </a:lnTo>
                <a:lnTo>
                  <a:pt x="11719325" y="436209"/>
                </a:lnTo>
                <a:lnTo>
                  <a:pt x="11643964" y="550942"/>
                </a:lnTo>
                <a:lnTo>
                  <a:pt x="11617820" y="436209"/>
                </a:lnTo>
                <a:close/>
                <a:moveTo>
                  <a:pt x="10733819" y="432508"/>
                </a:moveTo>
                <a:cubicBezTo>
                  <a:pt x="10715865" y="432508"/>
                  <a:pt x="10699643" y="435973"/>
                  <a:pt x="10685075" y="443061"/>
                </a:cubicBezTo>
                <a:cubicBezTo>
                  <a:pt x="10670507" y="450147"/>
                  <a:pt x="10658301" y="459754"/>
                  <a:pt x="10648300" y="471960"/>
                </a:cubicBezTo>
                <a:cubicBezTo>
                  <a:pt x="10638221" y="484323"/>
                  <a:pt x="10630504" y="498655"/>
                  <a:pt x="10625149" y="515113"/>
                </a:cubicBezTo>
                <a:cubicBezTo>
                  <a:pt x="10619795" y="531570"/>
                  <a:pt x="10617117" y="549289"/>
                  <a:pt x="10617117" y="568267"/>
                </a:cubicBezTo>
                <a:cubicBezTo>
                  <a:pt x="10617117" y="593072"/>
                  <a:pt x="10624125" y="612207"/>
                  <a:pt x="10638064" y="625752"/>
                </a:cubicBezTo>
                <a:cubicBezTo>
                  <a:pt x="10652002" y="639295"/>
                  <a:pt x="10671294" y="646068"/>
                  <a:pt x="10695784" y="646068"/>
                </a:cubicBezTo>
                <a:lnTo>
                  <a:pt x="10695784" y="646146"/>
                </a:lnTo>
                <a:cubicBezTo>
                  <a:pt x="10709171" y="646146"/>
                  <a:pt x="10721770" y="644178"/>
                  <a:pt x="10733582" y="640240"/>
                </a:cubicBezTo>
                <a:cubicBezTo>
                  <a:pt x="10745473" y="636303"/>
                  <a:pt x="10755867" y="631893"/>
                  <a:pt x="10765002" y="627012"/>
                </a:cubicBezTo>
                <a:lnTo>
                  <a:pt x="10771144" y="595198"/>
                </a:lnTo>
                <a:lnTo>
                  <a:pt x="10769332" y="595198"/>
                </a:lnTo>
                <a:cubicBezTo>
                  <a:pt x="10766104" y="597875"/>
                  <a:pt x="10762246" y="600788"/>
                  <a:pt x="10757757" y="603938"/>
                </a:cubicBezTo>
                <a:cubicBezTo>
                  <a:pt x="10753268" y="607088"/>
                  <a:pt x="10748150" y="610081"/>
                  <a:pt x="10742559" y="612994"/>
                </a:cubicBezTo>
                <a:cubicBezTo>
                  <a:pt x="10736496" y="616066"/>
                  <a:pt x="10729724" y="618585"/>
                  <a:pt x="10722321" y="620554"/>
                </a:cubicBezTo>
                <a:cubicBezTo>
                  <a:pt x="10714920" y="622522"/>
                  <a:pt x="10707045" y="623546"/>
                  <a:pt x="10698856" y="623546"/>
                </a:cubicBezTo>
                <a:cubicBezTo>
                  <a:pt x="10681374" y="623546"/>
                  <a:pt x="10667987" y="618271"/>
                  <a:pt x="10658695" y="607718"/>
                </a:cubicBezTo>
                <a:cubicBezTo>
                  <a:pt x="10649403" y="597087"/>
                  <a:pt x="10644757" y="582362"/>
                  <a:pt x="10644757" y="563305"/>
                </a:cubicBezTo>
                <a:cubicBezTo>
                  <a:pt x="10644757" y="548108"/>
                  <a:pt x="10646804" y="533697"/>
                  <a:pt x="10650978" y="520231"/>
                </a:cubicBezTo>
                <a:cubicBezTo>
                  <a:pt x="10655151" y="506766"/>
                  <a:pt x="10660900" y="495347"/>
                  <a:pt x="10668144" y="485898"/>
                </a:cubicBezTo>
                <a:cubicBezTo>
                  <a:pt x="10675625" y="476134"/>
                  <a:pt x="10684366" y="468653"/>
                  <a:pt x="10694524" y="463219"/>
                </a:cubicBezTo>
                <a:cubicBezTo>
                  <a:pt x="10704682" y="457786"/>
                  <a:pt x="10715785" y="455109"/>
                  <a:pt x="10727913" y="455109"/>
                </a:cubicBezTo>
                <a:cubicBezTo>
                  <a:pt x="10735866" y="455109"/>
                  <a:pt x="10743110" y="455974"/>
                  <a:pt x="10749725" y="457786"/>
                </a:cubicBezTo>
                <a:cubicBezTo>
                  <a:pt x="10756261" y="459597"/>
                  <a:pt x="10761931" y="461802"/>
                  <a:pt x="10766734" y="464479"/>
                </a:cubicBezTo>
                <a:cubicBezTo>
                  <a:pt x="10772562" y="467629"/>
                  <a:pt x="10776892" y="470543"/>
                  <a:pt x="10779806" y="473141"/>
                </a:cubicBezTo>
                <a:cubicBezTo>
                  <a:pt x="10782720" y="475740"/>
                  <a:pt x="10785633" y="478575"/>
                  <a:pt x="10788468" y="481646"/>
                </a:cubicBezTo>
                <a:lnTo>
                  <a:pt x="10790436" y="481646"/>
                </a:lnTo>
                <a:lnTo>
                  <a:pt x="10796264" y="450619"/>
                </a:lnTo>
                <a:cubicBezTo>
                  <a:pt x="10785711" y="444321"/>
                  <a:pt x="10775553" y="439753"/>
                  <a:pt x="10765553" y="436839"/>
                </a:cubicBezTo>
                <a:cubicBezTo>
                  <a:pt x="10755552" y="433926"/>
                  <a:pt x="10745000" y="432508"/>
                  <a:pt x="10733819" y="432508"/>
                </a:cubicBezTo>
                <a:close/>
                <a:moveTo>
                  <a:pt x="10159840" y="432351"/>
                </a:moveTo>
                <a:cubicBezTo>
                  <a:pt x="10135035" y="432351"/>
                  <a:pt x="10114797" y="438887"/>
                  <a:pt x="10099127" y="451958"/>
                </a:cubicBezTo>
                <a:cubicBezTo>
                  <a:pt x="10083457" y="465030"/>
                  <a:pt x="10075661" y="481331"/>
                  <a:pt x="10075661" y="501017"/>
                </a:cubicBezTo>
                <a:cubicBezTo>
                  <a:pt x="10075661" y="512671"/>
                  <a:pt x="10079362" y="522357"/>
                  <a:pt x="10086842" y="530232"/>
                </a:cubicBezTo>
                <a:cubicBezTo>
                  <a:pt x="10094245" y="538107"/>
                  <a:pt x="10104796" y="543618"/>
                  <a:pt x="10118420" y="546848"/>
                </a:cubicBezTo>
                <a:cubicBezTo>
                  <a:pt x="10125507" y="548580"/>
                  <a:pt x="10132909" y="550154"/>
                  <a:pt x="10140626" y="551729"/>
                </a:cubicBezTo>
                <a:cubicBezTo>
                  <a:pt x="10148343" y="553304"/>
                  <a:pt x="10155037" y="554879"/>
                  <a:pt x="10160706" y="556533"/>
                </a:cubicBezTo>
                <a:cubicBezTo>
                  <a:pt x="10167478" y="558580"/>
                  <a:pt x="10172597" y="561730"/>
                  <a:pt x="10176140" y="565982"/>
                </a:cubicBezTo>
                <a:cubicBezTo>
                  <a:pt x="10179684" y="570235"/>
                  <a:pt x="10181417" y="575511"/>
                  <a:pt x="10181417" y="581889"/>
                </a:cubicBezTo>
                <a:cubicBezTo>
                  <a:pt x="10181417" y="594016"/>
                  <a:pt x="10176455" y="603938"/>
                  <a:pt x="10166612" y="611733"/>
                </a:cubicBezTo>
                <a:cubicBezTo>
                  <a:pt x="10156769" y="619529"/>
                  <a:pt x="10142674" y="623467"/>
                  <a:pt x="10124168" y="623467"/>
                </a:cubicBezTo>
                <a:cubicBezTo>
                  <a:pt x="10112907" y="623467"/>
                  <a:pt x="10101253" y="621262"/>
                  <a:pt x="10089126" y="616773"/>
                </a:cubicBezTo>
                <a:cubicBezTo>
                  <a:pt x="10076999" y="612285"/>
                  <a:pt x="10066841" y="605907"/>
                  <a:pt x="10058494" y="597481"/>
                </a:cubicBezTo>
                <a:lnTo>
                  <a:pt x="10056683" y="597481"/>
                </a:lnTo>
                <a:lnTo>
                  <a:pt x="10050462" y="628900"/>
                </a:lnTo>
                <a:cubicBezTo>
                  <a:pt x="10061408" y="634649"/>
                  <a:pt x="10072589" y="638980"/>
                  <a:pt x="10083929" y="641815"/>
                </a:cubicBezTo>
                <a:cubicBezTo>
                  <a:pt x="10095268" y="644650"/>
                  <a:pt x="10107238" y="646067"/>
                  <a:pt x="10119837" y="646067"/>
                </a:cubicBezTo>
                <a:lnTo>
                  <a:pt x="10119758" y="645909"/>
                </a:lnTo>
                <a:cubicBezTo>
                  <a:pt x="10134326" y="645909"/>
                  <a:pt x="10147004" y="643941"/>
                  <a:pt x="10157713" y="640083"/>
                </a:cubicBezTo>
                <a:cubicBezTo>
                  <a:pt x="10168424" y="636224"/>
                  <a:pt x="10177794" y="630869"/>
                  <a:pt x="10185748" y="624018"/>
                </a:cubicBezTo>
                <a:cubicBezTo>
                  <a:pt x="10193150" y="617639"/>
                  <a:pt x="10198976" y="610001"/>
                  <a:pt x="10203150" y="601024"/>
                </a:cubicBezTo>
                <a:cubicBezTo>
                  <a:pt x="10207324" y="592047"/>
                  <a:pt x="10209372" y="583071"/>
                  <a:pt x="10209372" y="574015"/>
                </a:cubicBezTo>
                <a:cubicBezTo>
                  <a:pt x="10209372" y="563226"/>
                  <a:pt x="10206221" y="554249"/>
                  <a:pt x="10199843" y="547162"/>
                </a:cubicBezTo>
                <a:cubicBezTo>
                  <a:pt x="10193465" y="540075"/>
                  <a:pt x="10184094" y="534720"/>
                  <a:pt x="10171809" y="531098"/>
                </a:cubicBezTo>
                <a:cubicBezTo>
                  <a:pt x="10165588" y="529366"/>
                  <a:pt x="10157871" y="527476"/>
                  <a:pt x="10148658" y="525507"/>
                </a:cubicBezTo>
                <a:cubicBezTo>
                  <a:pt x="10139444" y="523538"/>
                  <a:pt x="10132043" y="521884"/>
                  <a:pt x="10126531" y="520467"/>
                </a:cubicBezTo>
                <a:cubicBezTo>
                  <a:pt x="10117790" y="518183"/>
                  <a:pt x="10111805" y="514718"/>
                  <a:pt x="10108419" y="510073"/>
                </a:cubicBezTo>
                <a:cubicBezTo>
                  <a:pt x="10105033" y="505427"/>
                  <a:pt x="10103379" y="500072"/>
                  <a:pt x="10103379" y="494009"/>
                </a:cubicBezTo>
                <a:cubicBezTo>
                  <a:pt x="10103379" y="482669"/>
                  <a:pt x="10108104" y="473298"/>
                  <a:pt x="10117475" y="465896"/>
                </a:cubicBezTo>
                <a:cubicBezTo>
                  <a:pt x="10126924" y="458494"/>
                  <a:pt x="10139524" y="454793"/>
                  <a:pt x="10155273" y="454793"/>
                </a:cubicBezTo>
                <a:cubicBezTo>
                  <a:pt x="10167872" y="454793"/>
                  <a:pt x="10179842" y="456998"/>
                  <a:pt x="10191260" y="461329"/>
                </a:cubicBezTo>
                <a:cubicBezTo>
                  <a:pt x="10202678" y="465660"/>
                  <a:pt x="10211497" y="470857"/>
                  <a:pt x="10217640" y="476842"/>
                </a:cubicBezTo>
                <a:lnTo>
                  <a:pt x="10219450" y="476842"/>
                </a:lnTo>
                <a:lnTo>
                  <a:pt x="10225278" y="447391"/>
                </a:lnTo>
                <a:cubicBezTo>
                  <a:pt x="10217246" y="443375"/>
                  <a:pt x="10207717" y="439832"/>
                  <a:pt x="10196693" y="436839"/>
                </a:cubicBezTo>
                <a:cubicBezTo>
                  <a:pt x="10185668" y="433847"/>
                  <a:pt x="10173384" y="432351"/>
                  <a:pt x="10159840" y="432351"/>
                </a:cubicBezTo>
                <a:close/>
                <a:moveTo>
                  <a:pt x="10519630" y="431799"/>
                </a:moveTo>
                <a:cubicBezTo>
                  <a:pt x="10502778" y="431799"/>
                  <a:pt x="10487344" y="435579"/>
                  <a:pt x="10473249" y="442981"/>
                </a:cubicBezTo>
                <a:cubicBezTo>
                  <a:pt x="10459153" y="450383"/>
                  <a:pt x="10447341" y="460305"/>
                  <a:pt x="10437813" y="472669"/>
                </a:cubicBezTo>
                <a:cubicBezTo>
                  <a:pt x="10427970" y="485425"/>
                  <a:pt x="10420489" y="499994"/>
                  <a:pt x="10415292" y="516372"/>
                </a:cubicBezTo>
                <a:cubicBezTo>
                  <a:pt x="10410094" y="532752"/>
                  <a:pt x="10407496" y="550312"/>
                  <a:pt x="10407496" y="569133"/>
                </a:cubicBezTo>
                <a:cubicBezTo>
                  <a:pt x="10407496" y="593858"/>
                  <a:pt x="10414032" y="612915"/>
                  <a:pt x="10427025" y="626381"/>
                </a:cubicBezTo>
                <a:cubicBezTo>
                  <a:pt x="10440018" y="639846"/>
                  <a:pt x="10458050" y="646540"/>
                  <a:pt x="10481124" y="646540"/>
                </a:cubicBezTo>
                <a:cubicBezTo>
                  <a:pt x="10498526" y="646540"/>
                  <a:pt x="10514118" y="642760"/>
                  <a:pt x="10528056" y="635358"/>
                </a:cubicBezTo>
                <a:cubicBezTo>
                  <a:pt x="10541994" y="627956"/>
                  <a:pt x="10553806" y="617719"/>
                  <a:pt x="10563728" y="604726"/>
                </a:cubicBezTo>
                <a:cubicBezTo>
                  <a:pt x="10573335" y="592126"/>
                  <a:pt x="10580659" y="577480"/>
                  <a:pt x="10585777" y="560864"/>
                </a:cubicBezTo>
                <a:cubicBezTo>
                  <a:pt x="10590895" y="544249"/>
                  <a:pt x="10593415" y="527003"/>
                  <a:pt x="10593415" y="509128"/>
                </a:cubicBezTo>
                <a:lnTo>
                  <a:pt x="10593336" y="509049"/>
                </a:lnTo>
                <a:cubicBezTo>
                  <a:pt x="10593336" y="484245"/>
                  <a:pt x="10586800" y="465109"/>
                  <a:pt x="10573729" y="451801"/>
                </a:cubicBezTo>
                <a:cubicBezTo>
                  <a:pt x="10560657" y="438493"/>
                  <a:pt x="10542624" y="431799"/>
                  <a:pt x="10519630" y="431799"/>
                </a:cubicBezTo>
                <a:close/>
                <a:moveTo>
                  <a:pt x="11300160" y="431799"/>
                </a:moveTo>
                <a:cubicBezTo>
                  <a:pt x="11283308" y="431799"/>
                  <a:pt x="11267874" y="435579"/>
                  <a:pt x="11253779" y="442981"/>
                </a:cubicBezTo>
                <a:cubicBezTo>
                  <a:pt x="11239683" y="450383"/>
                  <a:pt x="11227871" y="460305"/>
                  <a:pt x="11218343" y="472668"/>
                </a:cubicBezTo>
                <a:cubicBezTo>
                  <a:pt x="11208500" y="485425"/>
                  <a:pt x="11201019" y="499994"/>
                  <a:pt x="11195822" y="516372"/>
                </a:cubicBezTo>
                <a:cubicBezTo>
                  <a:pt x="11190624" y="532752"/>
                  <a:pt x="11188026" y="550312"/>
                  <a:pt x="11188026" y="569132"/>
                </a:cubicBezTo>
                <a:cubicBezTo>
                  <a:pt x="11188026" y="593858"/>
                  <a:pt x="11194562" y="612915"/>
                  <a:pt x="11207555" y="626381"/>
                </a:cubicBezTo>
                <a:cubicBezTo>
                  <a:pt x="11220548" y="639846"/>
                  <a:pt x="11238580" y="646540"/>
                  <a:pt x="11261654" y="646540"/>
                </a:cubicBezTo>
                <a:cubicBezTo>
                  <a:pt x="11279056" y="646540"/>
                  <a:pt x="11294648" y="642760"/>
                  <a:pt x="11308586" y="635357"/>
                </a:cubicBezTo>
                <a:cubicBezTo>
                  <a:pt x="11322524" y="627956"/>
                  <a:pt x="11334336" y="617718"/>
                  <a:pt x="11344258" y="604725"/>
                </a:cubicBezTo>
                <a:cubicBezTo>
                  <a:pt x="11353865" y="592126"/>
                  <a:pt x="11361267" y="577480"/>
                  <a:pt x="11366307" y="560864"/>
                </a:cubicBezTo>
                <a:cubicBezTo>
                  <a:pt x="11371425" y="544248"/>
                  <a:pt x="11373945" y="527003"/>
                  <a:pt x="11373945" y="509128"/>
                </a:cubicBezTo>
                <a:lnTo>
                  <a:pt x="11373866" y="509049"/>
                </a:lnTo>
                <a:cubicBezTo>
                  <a:pt x="11373866" y="484244"/>
                  <a:pt x="11367330" y="465109"/>
                  <a:pt x="11354259" y="451801"/>
                </a:cubicBezTo>
                <a:cubicBezTo>
                  <a:pt x="11341187" y="438492"/>
                  <a:pt x="11323154" y="431799"/>
                  <a:pt x="11300160" y="431799"/>
                </a:cubicBezTo>
                <a:close/>
                <a:moveTo>
                  <a:pt x="0" y="0"/>
                </a:moveTo>
                <a:lnTo>
                  <a:pt x="12191997" y="0"/>
                </a:lnTo>
                <a:lnTo>
                  <a:pt x="12191997" y="6857998"/>
                </a:lnTo>
                <a:lnTo>
                  <a:pt x="0" y="6857998"/>
                </a:lnTo>
                <a:close/>
              </a:path>
            </a:pathLst>
          </a:custGeom>
          <a:noFill/>
        </p:spPr>
        <p:txBody>
          <a:bodyPr wrap="square" lIns="72000">
            <a:noAutofit/>
          </a:bodyPr>
          <a:lstStyle>
            <a:lvl1pPr marL="0" indent="0">
              <a:buNone/>
              <a:defRPr sz="1800">
                <a:solidFill>
                  <a:schemeClr val="tx2"/>
                </a:solidFill>
              </a:defRPr>
            </a:lvl1pPr>
          </a:lstStyle>
          <a:p>
            <a:pPr marL="0" marR="0" lvl="0" indent="0" algn="l" defTabSz="914400" rtl="0" eaLnBrk="1" fontAlgn="auto" latinLnBrk="0" hangingPunct="1">
              <a:lnSpc>
                <a:spcPct val="110000"/>
              </a:lnSpc>
              <a:spcBef>
                <a:spcPts val="600"/>
              </a:spcBef>
              <a:spcAft>
                <a:spcPts val="600"/>
              </a:spcAft>
              <a:buClrTx/>
              <a:buSzTx/>
              <a:buFont typeface="Arial" panose="020B0604020202020204" pitchFamily="34" charset="0"/>
              <a:buNone/>
              <a:tabLst/>
              <a:defRPr/>
            </a:pPr>
            <a:r>
              <a:rPr lang="sv-SE" dirty="0"/>
              <a:t>Klicka på bildplatshållaren. Gå sedan till Infoga &gt; Bilder &gt; Den här enheten</a:t>
            </a:r>
          </a:p>
        </p:txBody>
      </p:sp>
      <p:sp>
        <p:nvSpPr>
          <p:cNvPr id="2" name="Rubrik 1">
            <a:extLst>
              <a:ext uri="{FF2B5EF4-FFF2-40B4-BE49-F238E27FC236}">
                <a16:creationId xmlns:a16="http://schemas.microsoft.com/office/drawing/2014/main" id="{A258EC79-F416-4E3D-A67E-4A13E8004581}"/>
              </a:ext>
            </a:extLst>
          </p:cNvPr>
          <p:cNvSpPr>
            <a:spLocks noGrp="1"/>
          </p:cNvSpPr>
          <p:nvPr>
            <p:ph type="ctrTitle"/>
          </p:nvPr>
        </p:nvSpPr>
        <p:spPr>
          <a:xfrm>
            <a:off x="884253" y="2220595"/>
            <a:ext cx="10128234" cy="1983696"/>
          </a:xfrm>
          <a:solidFill>
            <a:schemeClr val="bg2">
              <a:alpha val="85000"/>
            </a:schemeClr>
          </a:solidFill>
        </p:spPr>
        <p:txBody>
          <a:bodyPr lIns="216000" tIns="216000" rIns="216000" bIns="216000" anchor="b"/>
          <a:lstStyle>
            <a:lvl1pPr algn="l">
              <a:defRPr sz="6000">
                <a:solidFill>
                  <a:schemeClr val="tx2"/>
                </a:solidFill>
              </a:defRPr>
            </a:lvl1pPr>
          </a:lstStyle>
          <a:p>
            <a:r>
              <a:rPr lang="sv-SE" dirty="0"/>
              <a:t>Klicka här för att ändra mall för rubrikformat</a:t>
            </a:r>
          </a:p>
        </p:txBody>
      </p:sp>
      <p:sp>
        <p:nvSpPr>
          <p:cNvPr id="3" name="Underrubrik 2">
            <a:extLst>
              <a:ext uri="{FF2B5EF4-FFF2-40B4-BE49-F238E27FC236}">
                <a16:creationId xmlns:a16="http://schemas.microsoft.com/office/drawing/2014/main" id="{0B04F11C-8931-4F2C-862F-B58C9926FB12}"/>
              </a:ext>
            </a:extLst>
          </p:cNvPr>
          <p:cNvSpPr>
            <a:spLocks noGrp="1"/>
          </p:cNvSpPr>
          <p:nvPr>
            <p:ph type="subTitle" idx="1"/>
          </p:nvPr>
        </p:nvSpPr>
        <p:spPr>
          <a:xfrm>
            <a:off x="884255" y="4204017"/>
            <a:ext cx="10128234" cy="1547813"/>
          </a:xfrm>
          <a:solidFill>
            <a:schemeClr val="bg2">
              <a:alpha val="85000"/>
            </a:schemeClr>
          </a:solidFill>
        </p:spPr>
        <p:txBody>
          <a:bodyPr lIns="216000" tIns="216000" rIns="216000" bIns="216000"/>
          <a:lstStyle>
            <a:lvl1pPr marL="0" indent="0" algn="l">
              <a:buNone/>
              <a:defRPr sz="2000">
                <a:solidFill>
                  <a:schemeClr val="tx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ändra mall för underrubrikformat</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3817954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tartsida_Lång vit rubrik vit &amp; bild">
    <p:spTree>
      <p:nvGrpSpPr>
        <p:cNvPr id="1" name=""/>
        <p:cNvGrpSpPr/>
        <p:nvPr/>
      </p:nvGrpSpPr>
      <p:grpSpPr>
        <a:xfrm>
          <a:off x="0" y="0"/>
          <a:ext cx="0" cy="0"/>
          <a:chOff x="0" y="0"/>
          <a:chExt cx="0" cy="0"/>
        </a:xfrm>
      </p:grpSpPr>
      <p:sp>
        <p:nvSpPr>
          <p:cNvPr id="30" name="Platshållare för bild 29">
            <a:extLst>
              <a:ext uri="{FF2B5EF4-FFF2-40B4-BE49-F238E27FC236}">
                <a16:creationId xmlns:a16="http://schemas.microsoft.com/office/drawing/2014/main" id="{B3B10BAD-92F3-D97B-533C-12EE18E75127}"/>
              </a:ext>
            </a:extLst>
          </p:cNvPr>
          <p:cNvSpPr>
            <a:spLocks noGrp="1"/>
          </p:cNvSpPr>
          <p:nvPr>
            <p:ph type="pic" sz="quarter" idx="13" hasCustomPrompt="1"/>
          </p:nvPr>
        </p:nvSpPr>
        <p:spPr>
          <a:xfrm>
            <a:off x="4" y="2"/>
            <a:ext cx="12191997" cy="6857998"/>
          </a:xfrm>
          <a:custGeom>
            <a:avLst/>
            <a:gdLst>
              <a:gd name="connsiteX0" fmla="*/ 10750435 w 12191997"/>
              <a:gd name="connsiteY0" fmla="*/ 714182 h 6857998"/>
              <a:gd name="connsiteX1" fmla="*/ 10750435 w 12191997"/>
              <a:gd name="connsiteY1" fmla="*/ 714261 h 6857998"/>
              <a:gd name="connsiteX2" fmla="*/ 10750418 w 12191997"/>
              <a:gd name="connsiteY2" fmla="*/ 714220 h 6857998"/>
              <a:gd name="connsiteX3" fmla="*/ 10696178 w 12191997"/>
              <a:gd name="connsiteY3" fmla="*/ 691425 h 6857998"/>
              <a:gd name="connsiteX4" fmla="*/ 10720905 w 12191997"/>
              <a:gd name="connsiteY4" fmla="*/ 691425 h 6857998"/>
              <a:gd name="connsiteX5" fmla="*/ 10742953 w 12191997"/>
              <a:gd name="connsiteY5" fmla="*/ 696622 h 6857998"/>
              <a:gd name="connsiteX6" fmla="*/ 10750418 w 12191997"/>
              <a:gd name="connsiteY6" fmla="*/ 714220 h 6857998"/>
              <a:gd name="connsiteX7" fmla="*/ 10739489 w 12191997"/>
              <a:gd name="connsiteY7" fmla="*/ 738121 h 6857998"/>
              <a:gd name="connsiteX8" fmla="*/ 10708699 w 12191997"/>
              <a:gd name="connsiteY8" fmla="*/ 746783 h 6857998"/>
              <a:gd name="connsiteX9" fmla="*/ 10684130 w 12191997"/>
              <a:gd name="connsiteY9" fmla="*/ 746783 h 6857998"/>
              <a:gd name="connsiteX10" fmla="*/ 10905091 w 12191997"/>
              <a:gd name="connsiteY10" fmla="*/ 691109 h 6857998"/>
              <a:gd name="connsiteX11" fmla="*/ 10920132 w 12191997"/>
              <a:gd name="connsiteY11" fmla="*/ 691109 h 6857998"/>
              <a:gd name="connsiteX12" fmla="*/ 10933755 w 12191997"/>
              <a:gd name="connsiteY12" fmla="*/ 691660 h 6857998"/>
              <a:gd name="connsiteX13" fmla="*/ 10944858 w 12191997"/>
              <a:gd name="connsiteY13" fmla="*/ 693786 h 6857998"/>
              <a:gd name="connsiteX14" fmla="*/ 10954387 w 12191997"/>
              <a:gd name="connsiteY14" fmla="*/ 698039 h 6857998"/>
              <a:gd name="connsiteX15" fmla="*/ 10969427 w 12191997"/>
              <a:gd name="connsiteY15" fmla="*/ 714417 h 6857998"/>
              <a:gd name="connsiteX16" fmla="*/ 10974388 w 12191997"/>
              <a:gd name="connsiteY16" fmla="*/ 738672 h 6857998"/>
              <a:gd name="connsiteX17" fmla="*/ 10974545 w 12191997"/>
              <a:gd name="connsiteY17" fmla="*/ 738751 h 6857998"/>
              <a:gd name="connsiteX18" fmla="*/ 10964466 w 12191997"/>
              <a:gd name="connsiteY18" fmla="*/ 783163 h 6857998"/>
              <a:gd name="connsiteX19" fmla="*/ 10935645 w 12191997"/>
              <a:gd name="connsiteY19" fmla="*/ 813717 h 6857998"/>
              <a:gd name="connsiteX20" fmla="*/ 10923518 w 12191997"/>
              <a:gd name="connsiteY20" fmla="*/ 818835 h 6857998"/>
              <a:gd name="connsiteX21" fmla="*/ 10911076 w 12191997"/>
              <a:gd name="connsiteY21" fmla="*/ 821040 h 6857998"/>
              <a:gd name="connsiteX22" fmla="*/ 10897138 w 12191997"/>
              <a:gd name="connsiteY22" fmla="*/ 821748 h 6857998"/>
              <a:gd name="connsiteX23" fmla="*/ 10876507 w 12191997"/>
              <a:gd name="connsiteY23" fmla="*/ 821748 h 6857998"/>
              <a:gd name="connsiteX24" fmla="*/ 10506636 w 12191997"/>
              <a:gd name="connsiteY24" fmla="*/ 687251 h 6857998"/>
              <a:gd name="connsiteX25" fmla="*/ 10535064 w 12191997"/>
              <a:gd name="connsiteY25" fmla="*/ 699771 h 6857998"/>
              <a:gd name="connsiteX26" fmla="*/ 10544985 w 12191997"/>
              <a:gd name="connsiteY26" fmla="*/ 734420 h 6857998"/>
              <a:gd name="connsiteX27" fmla="*/ 10539946 w 12191997"/>
              <a:gd name="connsiteY27" fmla="*/ 771823 h 6857998"/>
              <a:gd name="connsiteX28" fmla="*/ 10526086 w 12191997"/>
              <a:gd name="connsiteY28" fmla="*/ 800408 h 6857998"/>
              <a:gd name="connsiteX29" fmla="*/ 10526244 w 12191997"/>
              <a:gd name="connsiteY29" fmla="*/ 800645 h 6857998"/>
              <a:gd name="connsiteX30" fmla="*/ 10506085 w 12191997"/>
              <a:gd name="connsiteY30" fmla="*/ 819386 h 6857998"/>
              <a:gd name="connsiteX31" fmla="*/ 10481989 w 12191997"/>
              <a:gd name="connsiteY31" fmla="*/ 825922 h 6857998"/>
              <a:gd name="connsiteX32" fmla="*/ 10453719 w 12191997"/>
              <a:gd name="connsiteY32" fmla="*/ 813874 h 6857998"/>
              <a:gd name="connsiteX33" fmla="*/ 10443482 w 12191997"/>
              <a:gd name="connsiteY33" fmla="*/ 778124 h 6857998"/>
              <a:gd name="connsiteX34" fmla="*/ 10448915 w 12191997"/>
              <a:gd name="connsiteY34" fmla="*/ 739696 h 6857998"/>
              <a:gd name="connsiteX35" fmla="*/ 10463326 w 12191997"/>
              <a:gd name="connsiteY35" fmla="*/ 711111 h 6857998"/>
              <a:gd name="connsiteX36" fmla="*/ 10483564 w 12191997"/>
              <a:gd name="connsiteY36" fmla="*/ 693157 h 6857998"/>
              <a:gd name="connsiteX37" fmla="*/ 10506636 w 12191997"/>
              <a:gd name="connsiteY37" fmla="*/ 687251 h 6857998"/>
              <a:gd name="connsiteX38" fmla="*/ 11162747 w 12191997"/>
              <a:gd name="connsiteY38" fmla="*/ 687250 h 6857998"/>
              <a:gd name="connsiteX39" fmla="*/ 11191175 w 12191997"/>
              <a:gd name="connsiteY39" fmla="*/ 699771 h 6857998"/>
              <a:gd name="connsiteX40" fmla="*/ 11201096 w 12191997"/>
              <a:gd name="connsiteY40" fmla="*/ 734419 h 6857998"/>
              <a:gd name="connsiteX41" fmla="*/ 11196057 w 12191997"/>
              <a:gd name="connsiteY41" fmla="*/ 771823 h 6857998"/>
              <a:gd name="connsiteX42" fmla="*/ 11182197 w 12191997"/>
              <a:gd name="connsiteY42" fmla="*/ 800408 h 6857998"/>
              <a:gd name="connsiteX43" fmla="*/ 11182355 w 12191997"/>
              <a:gd name="connsiteY43" fmla="*/ 800645 h 6857998"/>
              <a:gd name="connsiteX44" fmla="*/ 11162196 w 12191997"/>
              <a:gd name="connsiteY44" fmla="*/ 819386 h 6857998"/>
              <a:gd name="connsiteX45" fmla="*/ 11138100 w 12191997"/>
              <a:gd name="connsiteY45" fmla="*/ 825922 h 6857998"/>
              <a:gd name="connsiteX46" fmla="*/ 11109830 w 12191997"/>
              <a:gd name="connsiteY46" fmla="*/ 813874 h 6857998"/>
              <a:gd name="connsiteX47" fmla="*/ 11099593 w 12191997"/>
              <a:gd name="connsiteY47" fmla="*/ 778124 h 6857998"/>
              <a:gd name="connsiteX48" fmla="*/ 11105026 w 12191997"/>
              <a:gd name="connsiteY48" fmla="*/ 739696 h 6857998"/>
              <a:gd name="connsiteX49" fmla="*/ 11119437 w 12191997"/>
              <a:gd name="connsiteY49" fmla="*/ 711111 h 6857998"/>
              <a:gd name="connsiteX50" fmla="*/ 11139675 w 12191997"/>
              <a:gd name="connsiteY50" fmla="*/ 693156 h 6857998"/>
              <a:gd name="connsiteX51" fmla="*/ 11162747 w 12191997"/>
              <a:gd name="connsiteY51" fmla="*/ 687250 h 6857998"/>
              <a:gd name="connsiteX52" fmla="*/ 10862805 w 12191997"/>
              <a:gd name="connsiteY52" fmla="*/ 653468 h 6857998"/>
              <a:gd name="connsiteX53" fmla="*/ 10818077 w 12191997"/>
              <a:gd name="connsiteY53" fmla="*/ 859546 h 6857998"/>
              <a:gd name="connsiteX54" fmla="*/ 10888161 w 12191997"/>
              <a:gd name="connsiteY54" fmla="*/ 859546 h 6857998"/>
              <a:gd name="connsiteX55" fmla="*/ 10930841 w 12191997"/>
              <a:gd name="connsiteY55" fmla="*/ 856396 h 6857998"/>
              <a:gd name="connsiteX56" fmla="*/ 10965017 w 12191997"/>
              <a:gd name="connsiteY56" fmla="*/ 843877 h 6857998"/>
              <a:gd name="connsiteX57" fmla="*/ 11009351 w 12191997"/>
              <a:gd name="connsiteY57" fmla="*/ 798440 h 6857998"/>
              <a:gd name="connsiteX58" fmla="*/ 11026675 w 12191997"/>
              <a:gd name="connsiteY58" fmla="*/ 733789 h 6857998"/>
              <a:gd name="connsiteX59" fmla="*/ 11026833 w 12191997"/>
              <a:gd name="connsiteY59" fmla="*/ 733868 h 6857998"/>
              <a:gd name="connsiteX60" fmla="*/ 11019352 w 12191997"/>
              <a:gd name="connsiteY60" fmla="*/ 696543 h 6857998"/>
              <a:gd name="connsiteX61" fmla="*/ 10997539 w 12191997"/>
              <a:gd name="connsiteY61" fmla="*/ 670320 h 6857998"/>
              <a:gd name="connsiteX62" fmla="*/ 10970214 w 12191997"/>
              <a:gd name="connsiteY62" fmla="*/ 658036 h 6857998"/>
              <a:gd name="connsiteX63" fmla="*/ 10925565 w 12191997"/>
              <a:gd name="connsiteY63" fmla="*/ 653468 h 6857998"/>
              <a:gd name="connsiteX64" fmla="*/ 10202284 w 12191997"/>
              <a:gd name="connsiteY64" fmla="*/ 653391 h 6857998"/>
              <a:gd name="connsiteX65" fmla="*/ 10157556 w 12191997"/>
              <a:gd name="connsiteY65" fmla="*/ 859469 h 6857998"/>
              <a:gd name="connsiteX66" fmla="*/ 10203622 w 12191997"/>
              <a:gd name="connsiteY66" fmla="*/ 859469 h 6857998"/>
              <a:gd name="connsiteX67" fmla="*/ 10234569 w 12191997"/>
              <a:gd name="connsiteY67" fmla="*/ 716781 h 6857998"/>
              <a:gd name="connsiteX68" fmla="*/ 10291424 w 12191997"/>
              <a:gd name="connsiteY68" fmla="*/ 859469 h 6857998"/>
              <a:gd name="connsiteX69" fmla="*/ 10334183 w 12191997"/>
              <a:gd name="connsiteY69" fmla="*/ 859469 h 6857998"/>
              <a:gd name="connsiteX70" fmla="*/ 10334262 w 12191997"/>
              <a:gd name="connsiteY70" fmla="*/ 859469 h 6857998"/>
              <a:gd name="connsiteX71" fmla="*/ 10378911 w 12191997"/>
              <a:gd name="connsiteY71" fmla="*/ 653391 h 6857998"/>
              <a:gd name="connsiteX72" fmla="*/ 10332687 w 12191997"/>
              <a:gd name="connsiteY72" fmla="*/ 653391 h 6857998"/>
              <a:gd name="connsiteX73" fmla="*/ 10306937 w 12191997"/>
              <a:gd name="connsiteY73" fmla="*/ 772691 h 6857998"/>
              <a:gd name="connsiteX74" fmla="*/ 10258193 w 12191997"/>
              <a:gd name="connsiteY74" fmla="*/ 653391 h 6857998"/>
              <a:gd name="connsiteX75" fmla="*/ 10654443 w 12191997"/>
              <a:gd name="connsiteY75" fmla="*/ 653390 h 6857998"/>
              <a:gd name="connsiteX76" fmla="*/ 10609715 w 12191997"/>
              <a:gd name="connsiteY76" fmla="*/ 859468 h 6857998"/>
              <a:gd name="connsiteX77" fmla="*/ 10659640 w 12191997"/>
              <a:gd name="connsiteY77" fmla="*/ 859468 h 6857998"/>
              <a:gd name="connsiteX78" fmla="*/ 10676098 w 12191997"/>
              <a:gd name="connsiteY78" fmla="*/ 783872 h 6857998"/>
              <a:gd name="connsiteX79" fmla="*/ 10704132 w 12191997"/>
              <a:gd name="connsiteY79" fmla="*/ 783872 h 6857998"/>
              <a:gd name="connsiteX80" fmla="*/ 10740591 w 12191997"/>
              <a:gd name="connsiteY80" fmla="*/ 859468 h 6857998"/>
              <a:gd name="connsiteX81" fmla="*/ 10796343 w 12191997"/>
              <a:gd name="connsiteY81" fmla="*/ 859468 h 6857998"/>
              <a:gd name="connsiteX82" fmla="*/ 10751537 w 12191997"/>
              <a:gd name="connsiteY82" fmla="*/ 772376 h 6857998"/>
              <a:gd name="connsiteX83" fmla="*/ 10790043 w 12191997"/>
              <a:gd name="connsiteY83" fmla="*/ 746941 h 6857998"/>
              <a:gd name="connsiteX84" fmla="*/ 10804217 w 12191997"/>
              <a:gd name="connsiteY84" fmla="*/ 705284 h 6857998"/>
              <a:gd name="connsiteX85" fmla="*/ 10804297 w 12191997"/>
              <a:gd name="connsiteY85" fmla="*/ 705363 h 6857998"/>
              <a:gd name="connsiteX86" fmla="*/ 10784925 w 12191997"/>
              <a:gd name="connsiteY86" fmla="*/ 666226 h 6857998"/>
              <a:gd name="connsiteX87" fmla="*/ 10730039 w 12191997"/>
              <a:gd name="connsiteY87" fmla="*/ 653390 h 6857998"/>
              <a:gd name="connsiteX88" fmla="*/ 11480567 w 12191997"/>
              <a:gd name="connsiteY88" fmla="*/ 653390 h 6857998"/>
              <a:gd name="connsiteX89" fmla="*/ 11471984 w 12191997"/>
              <a:gd name="connsiteY89" fmla="*/ 693236 h 6857998"/>
              <a:gd name="connsiteX90" fmla="*/ 11532382 w 12191997"/>
              <a:gd name="connsiteY90" fmla="*/ 693236 h 6857998"/>
              <a:gd name="connsiteX91" fmla="*/ 11496316 w 12191997"/>
              <a:gd name="connsiteY91" fmla="*/ 859468 h 6857998"/>
              <a:gd name="connsiteX92" fmla="*/ 11546557 w 12191997"/>
              <a:gd name="connsiteY92" fmla="*/ 859468 h 6857998"/>
              <a:gd name="connsiteX93" fmla="*/ 11582622 w 12191997"/>
              <a:gd name="connsiteY93" fmla="*/ 693236 h 6857998"/>
              <a:gd name="connsiteX94" fmla="*/ 11642942 w 12191997"/>
              <a:gd name="connsiteY94" fmla="*/ 693236 h 6857998"/>
              <a:gd name="connsiteX95" fmla="*/ 11651525 w 12191997"/>
              <a:gd name="connsiteY95" fmla="*/ 653390 h 6857998"/>
              <a:gd name="connsiteX96" fmla="*/ 11379458 w 12191997"/>
              <a:gd name="connsiteY96" fmla="*/ 649767 h 6857998"/>
              <a:gd name="connsiteX97" fmla="*/ 11309137 w 12191997"/>
              <a:gd name="connsiteY97" fmla="*/ 668273 h 6857998"/>
              <a:gd name="connsiteX98" fmla="*/ 11283466 w 12191997"/>
              <a:gd name="connsiteY98" fmla="*/ 717725 h 6857998"/>
              <a:gd name="connsiteX99" fmla="*/ 11287561 w 12191997"/>
              <a:gd name="connsiteY99" fmla="*/ 738908 h 6857998"/>
              <a:gd name="connsiteX100" fmla="*/ 11299609 w 12191997"/>
              <a:gd name="connsiteY100" fmla="*/ 754578 h 6857998"/>
              <a:gd name="connsiteX101" fmla="*/ 11318823 w 12191997"/>
              <a:gd name="connsiteY101" fmla="*/ 766075 h 6857998"/>
              <a:gd name="connsiteX102" fmla="*/ 11344258 w 12191997"/>
              <a:gd name="connsiteY102" fmla="*/ 775052 h 6857998"/>
              <a:gd name="connsiteX103" fmla="*/ 11365283 w 12191997"/>
              <a:gd name="connsiteY103" fmla="*/ 781904 h 6857998"/>
              <a:gd name="connsiteX104" fmla="*/ 11378119 w 12191997"/>
              <a:gd name="connsiteY104" fmla="*/ 787887 h 6857998"/>
              <a:gd name="connsiteX105" fmla="*/ 11384419 w 12191997"/>
              <a:gd name="connsiteY105" fmla="*/ 794030 h 6857998"/>
              <a:gd name="connsiteX106" fmla="*/ 11386072 w 12191997"/>
              <a:gd name="connsiteY106" fmla="*/ 801432 h 6857998"/>
              <a:gd name="connsiteX107" fmla="*/ 11376071 w 12191997"/>
              <a:gd name="connsiteY107" fmla="*/ 819071 h 6857998"/>
              <a:gd name="connsiteX108" fmla="*/ 11344730 w 12191997"/>
              <a:gd name="connsiteY108" fmla="*/ 825213 h 6857998"/>
              <a:gd name="connsiteX109" fmla="*/ 11305830 w 12191997"/>
              <a:gd name="connsiteY109" fmla="*/ 818047 h 6857998"/>
              <a:gd name="connsiteX110" fmla="*/ 11274331 w 12191997"/>
              <a:gd name="connsiteY110" fmla="*/ 797888 h 6857998"/>
              <a:gd name="connsiteX111" fmla="*/ 11268898 w 12191997"/>
              <a:gd name="connsiteY111" fmla="*/ 797888 h 6857998"/>
              <a:gd name="connsiteX112" fmla="*/ 11258897 w 12191997"/>
              <a:gd name="connsiteY112" fmla="*/ 847341 h 6857998"/>
              <a:gd name="connsiteX113" fmla="*/ 11292522 w 12191997"/>
              <a:gd name="connsiteY113" fmla="*/ 858680 h 6857998"/>
              <a:gd name="connsiteX114" fmla="*/ 11336855 w 12191997"/>
              <a:gd name="connsiteY114" fmla="*/ 863248 h 6857998"/>
              <a:gd name="connsiteX115" fmla="*/ 11336855 w 12191997"/>
              <a:gd name="connsiteY115" fmla="*/ 863169 h 6857998"/>
              <a:gd name="connsiteX116" fmla="*/ 11376938 w 12191997"/>
              <a:gd name="connsiteY116" fmla="*/ 858995 h 6857998"/>
              <a:gd name="connsiteX117" fmla="*/ 11408515 w 12191997"/>
              <a:gd name="connsiteY117" fmla="*/ 845845 h 6857998"/>
              <a:gd name="connsiteX118" fmla="*/ 11429304 w 12191997"/>
              <a:gd name="connsiteY118" fmla="*/ 823875 h 6857998"/>
              <a:gd name="connsiteX119" fmla="*/ 11436863 w 12191997"/>
              <a:gd name="connsiteY119" fmla="*/ 792455 h 6857998"/>
              <a:gd name="connsiteX120" fmla="*/ 11422925 w 12191997"/>
              <a:gd name="connsiteY120" fmla="*/ 758673 h 6857998"/>
              <a:gd name="connsiteX121" fmla="*/ 11376465 w 12191997"/>
              <a:gd name="connsiteY121" fmla="*/ 736939 h 6857998"/>
              <a:gd name="connsiteX122" fmla="*/ 11355361 w 12191997"/>
              <a:gd name="connsiteY122" fmla="*/ 730245 h 6857998"/>
              <a:gd name="connsiteX123" fmla="*/ 11342211 w 12191997"/>
              <a:gd name="connsiteY123" fmla="*/ 724261 h 6857998"/>
              <a:gd name="connsiteX124" fmla="*/ 11335832 w 12191997"/>
              <a:gd name="connsiteY124" fmla="*/ 718040 h 6857998"/>
              <a:gd name="connsiteX125" fmla="*/ 11334257 w 12191997"/>
              <a:gd name="connsiteY125" fmla="*/ 710008 h 6857998"/>
              <a:gd name="connsiteX126" fmla="*/ 11344809 w 12191997"/>
              <a:gd name="connsiteY126" fmla="*/ 693629 h 6857998"/>
              <a:gd name="connsiteX127" fmla="*/ 11374575 w 12191997"/>
              <a:gd name="connsiteY127" fmla="*/ 687722 h 6857998"/>
              <a:gd name="connsiteX128" fmla="*/ 11410798 w 12191997"/>
              <a:gd name="connsiteY128" fmla="*/ 694417 h 6857998"/>
              <a:gd name="connsiteX129" fmla="*/ 11437493 w 12191997"/>
              <a:gd name="connsiteY129" fmla="*/ 711032 h 6857998"/>
              <a:gd name="connsiteX130" fmla="*/ 11442848 w 12191997"/>
              <a:gd name="connsiteY130" fmla="*/ 711032 h 6857998"/>
              <a:gd name="connsiteX131" fmla="*/ 11452376 w 12191997"/>
              <a:gd name="connsiteY131" fmla="*/ 663548 h 6857998"/>
              <a:gd name="connsiteX132" fmla="*/ 11420011 w 12191997"/>
              <a:gd name="connsiteY132" fmla="*/ 653468 h 6857998"/>
              <a:gd name="connsiteX133" fmla="*/ 11379458 w 12191997"/>
              <a:gd name="connsiteY133" fmla="*/ 649767 h 6857998"/>
              <a:gd name="connsiteX134" fmla="*/ 10512936 w 12191997"/>
              <a:gd name="connsiteY134" fmla="*/ 649138 h 6857998"/>
              <a:gd name="connsiteX135" fmla="*/ 10462696 w 12191997"/>
              <a:gd name="connsiteY135" fmla="*/ 659769 h 6857998"/>
              <a:gd name="connsiteX136" fmla="*/ 10424032 w 12191997"/>
              <a:gd name="connsiteY136" fmla="*/ 688274 h 6857998"/>
              <a:gd name="connsiteX137" fmla="*/ 10399463 w 12191997"/>
              <a:gd name="connsiteY137" fmla="*/ 730876 h 6857998"/>
              <a:gd name="connsiteX138" fmla="*/ 10390880 w 12191997"/>
              <a:gd name="connsiteY138" fmla="*/ 781982 h 6857998"/>
              <a:gd name="connsiteX139" fmla="*/ 10413322 w 12191997"/>
              <a:gd name="connsiteY139" fmla="*/ 841986 h 6857998"/>
              <a:gd name="connsiteX140" fmla="*/ 10475453 w 12191997"/>
              <a:gd name="connsiteY140" fmla="*/ 863799 h 6857998"/>
              <a:gd name="connsiteX141" fmla="*/ 10526953 w 12191997"/>
              <a:gd name="connsiteY141" fmla="*/ 853247 h 6857998"/>
              <a:gd name="connsiteX142" fmla="*/ 10566089 w 12191997"/>
              <a:gd name="connsiteY142" fmla="*/ 822694 h 6857998"/>
              <a:gd name="connsiteX143" fmla="*/ 10589477 w 12191997"/>
              <a:gd name="connsiteY143" fmla="*/ 779934 h 6857998"/>
              <a:gd name="connsiteX144" fmla="*/ 10597509 w 12191997"/>
              <a:gd name="connsiteY144" fmla="*/ 730088 h 6857998"/>
              <a:gd name="connsiteX145" fmla="*/ 10597667 w 12191997"/>
              <a:gd name="connsiteY145" fmla="*/ 730167 h 6857998"/>
              <a:gd name="connsiteX146" fmla="*/ 10575224 w 12191997"/>
              <a:gd name="connsiteY146" fmla="*/ 671029 h 6857998"/>
              <a:gd name="connsiteX147" fmla="*/ 10512936 w 12191997"/>
              <a:gd name="connsiteY147" fmla="*/ 649138 h 6857998"/>
              <a:gd name="connsiteX148" fmla="*/ 11169047 w 12191997"/>
              <a:gd name="connsiteY148" fmla="*/ 649137 h 6857998"/>
              <a:gd name="connsiteX149" fmla="*/ 11118807 w 12191997"/>
              <a:gd name="connsiteY149" fmla="*/ 659768 h 6857998"/>
              <a:gd name="connsiteX150" fmla="*/ 11080143 w 12191997"/>
              <a:gd name="connsiteY150" fmla="*/ 688274 h 6857998"/>
              <a:gd name="connsiteX151" fmla="*/ 11055574 w 12191997"/>
              <a:gd name="connsiteY151" fmla="*/ 730876 h 6857998"/>
              <a:gd name="connsiteX152" fmla="*/ 11046991 w 12191997"/>
              <a:gd name="connsiteY152" fmla="*/ 781982 h 6857998"/>
              <a:gd name="connsiteX153" fmla="*/ 11069433 w 12191997"/>
              <a:gd name="connsiteY153" fmla="*/ 841986 h 6857998"/>
              <a:gd name="connsiteX154" fmla="*/ 11131564 w 12191997"/>
              <a:gd name="connsiteY154" fmla="*/ 863798 h 6857998"/>
              <a:gd name="connsiteX155" fmla="*/ 11183064 w 12191997"/>
              <a:gd name="connsiteY155" fmla="*/ 853247 h 6857998"/>
              <a:gd name="connsiteX156" fmla="*/ 11222200 w 12191997"/>
              <a:gd name="connsiteY156" fmla="*/ 822693 h 6857998"/>
              <a:gd name="connsiteX157" fmla="*/ 11245588 w 12191997"/>
              <a:gd name="connsiteY157" fmla="*/ 779934 h 6857998"/>
              <a:gd name="connsiteX158" fmla="*/ 11253620 w 12191997"/>
              <a:gd name="connsiteY158" fmla="*/ 730088 h 6857998"/>
              <a:gd name="connsiteX159" fmla="*/ 11253777 w 12191997"/>
              <a:gd name="connsiteY159" fmla="*/ 730167 h 6857998"/>
              <a:gd name="connsiteX160" fmla="*/ 11231335 w 12191997"/>
              <a:gd name="connsiteY160" fmla="*/ 671029 h 6857998"/>
              <a:gd name="connsiteX161" fmla="*/ 11169047 w 12191997"/>
              <a:gd name="connsiteY161" fmla="*/ 649137 h 6857998"/>
              <a:gd name="connsiteX162" fmla="*/ 10515614 w 12191997"/>
              <a:gd name="connsiteY162" fmla="*/ 454557 h 6857998"/>
              <a:gd name="connsiteX163" fmla="*/ 10552861 w 12191997"/>
              <a:gd name="connsiteY163" fmla="*/ 469676 h 6857998"/>
              <a:gd name="connsiteX164" fmla="*/ 10566169 w 12191997"/>
              <a:gd name="connsiteY164" fmla="*/ 513065 h 6857998"/>
              <a:gd name="connsiteX165" fmla="*/ 10560578 w 12191997"/>
              <a:gd name="connsiteY165" fmla="*/ 555903 h 6857998"/>
              <a:gd name="connsiteX166" fmla="*/ 10544041 w 12191997"/>
              <a:gd name="connsiteY166" fmla="*/ 591103 h 6857998"/>
              <a:gd name="connsiteX167" fmla="*/ 10544120 w 12191997"/>
              <a:gd name="connsiteY167" fmla="*/ 591103 h 6857998"/>
              <a:gd name="connsiteX168" fmla="*/ 10518843 w 12191997"/>
              <a:gd name="connsiteY168" fmla="*/ 615042 h 6857998"/>
              <a:gd name="connsiteX169" fmla="*/ 10485455 w 12191997"/>
              <a:gd name="connsiteY169" fmla="*/ 624018 h 6857998"/>
              <a:gd name="connsiteX170" fmla="*/ 10448050 w 12191997"/>
              <a:gd name="connsiteY170" fmla="*/ 608742 h 6857998"/>
              <a:gd name="connsiteX171" fmla="*/ 10434742 w 12191997"/>
              <a:gd name="connsiteY171" fmla="*/ 564959 h 6857998"/>
              <a:gd name="connsiteX172" fmla="*/ 10440333 w 12191997"/>
              <a:gd name="connsiteY172" fmla="*/ 523538 h 6857998"/>
              <a:gd name="connsiteX173" fmla="*/ 10456318 w 12191997"/>
              <a:gd name="connsiteY173" fmla="*/ 488182 h 6857998"/>
              <a:gd name="connsiteX174" fmla="*/ 10482069 w 12191997"/>
              <a:gd name="connsiteY174" fmla="*/ 463613 h 6857998"/>
              <a:gd name="connsiteX175" fmla="*/ 10515614 w 12191997"/>
              <a:gd name="connsiteY175" fmla="*/ 454557 h 6857998"/>
              <a:gd name="connsiteX176" fmla="*/ 11296223 w 12191997"/>
              <a:gd name="connsiteY176" fmla="*/ 454556 h 6857998"/>
              <a:gd name="connsiteX177" fmla="*/ 11333470 w 12191997"/>
              <a:gd name="connsiteY177" fmla="*/ 469676 h 6857998"/>
              <a:gd name="connsiteX178" fmla="*/ 11346778 w 12191997"/>
              <a:gd name="connsiteY178" fmla="*/ 513065 h 6857998"/>
              <a:gd name="connsiteX179" fmla="*/ 11341187 w 12191997"/>
              <a:gd name="connsiteY179" fmla="*/ 555903 h 6857998"/>
              <a:gd name="connsiteX180" fmla="*/ 11324650 w 12191997"/>
              <a:gd name="connsiteY180" fmla="*/ 591103 h 6857998"/>
              <a:gd name="connsiteX181" fmla="*/ 11324729 w 12191997"/>
              <a:gd name="connsiteY181" fmla="*/ 591103 h 6857998"/>
              <a:gd name="connsiteX182" fmla="*/ 11299452 w 12191997"/>
              <a:gd name="connsiteY182" fmla="*/ 615041 h 6857998"/>
              <a:gd name="connsiteX183" fmla="*/ 11266063 w 12191997"/>
              <a:gd name="connsiteY183" fmla="*/ 624018 h 6857998"/>
              <a:gd name="connsiteX184" fmla="*/ 11228659 w 12191997"/>
              <a:gd name="connsiteY184" fmla="*/ 608742 h 6857998"/>
              <a:gd name="connsiteX185" fmla="*/ 11215351 w 12191997"/>
              <a:gd name="connsiteY185" fmla="*/ 564959 h 6857998"/>
              <a:gd name="connsiteX186" fmla="*/ 11220941 w 12191997"/>
              <a:gd name="connsiteY186" fmla="*/ 523538 h 6857998"/>
              <a:gd name="connsiteX187" fmla="*/ 11236927 w 12191997"/>
              <a:gd name="connsiteY187" fmla="*/ 488181 h 6857998"/>
              <a:gd name="connsiteX188" fmla="*/ 11262677 w 12191997"/>
              <a:gd name="connsiteY188" fmla="*/ 463612 h 6857998"/>
              <a:gd name="connsiteX189" fmla="*/ 11296223 w 12191997"/>
              <a:gd name="connsiteY189" fmla="*/ 454556 h 6857998"/>
              <a:gd name="connsiteX190" fmla="*/ 10840284 w 12191997"/>
              <a:gd name="connsiteY190" fmla="*/ 436288 h 6857998"/>
              <a:gd name="connsiteX191" fmla="*/ 10795556 w 12191997"/>
              <a:gd name="connsiteY191" fmla="*/ 642366 h 6857998"/>
              <a:gd name="connsiteX192" fmla="*/ 10821621 w 12191997"/>
              <a:gd name="connsiteY192" fmla="*/ 642366 h 6857998"/>
              <a:gd name="connsiteX193" fmla="*/ 10836267 w 12191997"/>
              <a:gd name="connsiteY193" fmla="*/ 574094 h 6857998"/>
              <a:gd name="connsiteX194" fmla="*/ 10862726 w 12191997"/>
              <a:gd name="connsiteY194" fmla="*/ 550391 h 6857998"/>
              <a:gd name="connsiteX195" fmla="*/ 10922416 w 12191997"/>
              <a:gd name="connsiteY195" fmla="*/ 642288 h 6857998"/>
              <a:gd name="connsiteX196" fmla="*/ 10952969 w 12191997"/>
              <a:gd name="connsiteY196" fmla="*/ 642288 h 6857998"/>
              <a:gd name="connsiteX197" fmla="*/ 10953048 w 12191997"/>
              <a:gd name="connsiteY197" fmla="*/ 642366 h 6857998"/>
              <a:gd name="connsiteX198" fmla="*/ 10883279 w 12191997"/>
              <a:gd name="connsiteY198" fmla="*/ 534957 h 6857998"/>
              <a:gd name="connsiteX199" fmla="*/ 10989586 w 12191997"/>
              <a:gd name="connsiteY199" fmla="*/ 436288 h 6857998"/>
              <a:gd name="connsiteX200" fmla="*/ 10956749 w 12191997"/>
              <a:gd name="connsiteY200" fmla="*/ 436288 h 6857998"/>
              <a:gd name="connsiteX201" fmla="*/ 10843040 w 12191997"/>
              <a:gd name="connsiteY201" fmla="*/ 543068 h 6857998"/>
              <a:gd name="connsiteX202" fmla="*/ 10866349 w 12191997"/>
              <a:gd name="connsiteY202" fmla="*/ 436288 h 6857998"/>
              <a:gd name="connsiteX203" fmla="*/ 10253705 w 12191997"/>
              <a:gd name="connsiteY203" fmla="*/ 436209 h 6857998"/>
              <a:gd name="connsiteX204" fmla="*/ 10248744 w 12191997"/>
              <a:gd name="connsiteY204" fmla="*/ 459440 h 6857998"/>
              <a:gd name="connsiteX205" fmla="*/ 10317804 w 12191997"/>
              <a:gd name="connsiteY205" fmla="*/ 459440 h 6857998"/>
              <a:gd name="connsiteX206" fmla="*/ 10278116 w 12191997"/>
              <a:gd name="connsiteY206" fmla="*/ 642287 h 6857998"/>
              <a:gd name="connsiteX207" fmla="*/ 10304181 w 12191997"/>
              <a:gd name="connsiteY207" fmla="*/ 642287 h 6857998"/>
              <a:gd name="connsiteX208" fmla="*/ 10343869 w 12191997"/>
              <a:gd name="connsiteY208" fmla="*/ 459440 h 6857998"/>
              <a:gd name="connsiteX209" fmla="*/ 10412929 w 12191997"/>
              <a:gd name="connsiteY209" fmla="*/ 459440 h 6857998"/>
              <a:gd name="connsiteX210" fmla="*/ 10417890 w 12191997"/>
              <a:gd name="connsiteY210" fmla="*/ 436209 h 6857998"/>
              <a:gd name="connsiteX211" fmla="*/ 11024234 w 12191997"/>
              <a:gd name="connsiteY211" fmla="*/ 436209 h 6857998"/>
              <a:gd name="connsiteX212" fmla="*/ 10979663 w 12191997"/>
              <a:gd name="connsiteY212" fmla="*/ 642287 h 6857998"/>
              <a:gd name="connsiteX213" fmla="*/ 11005413 w 12191997"/>
              <a:gd name="connsiteY213" fmla="*/ 642287 h 6857998"/>
              <a:gd name="connsiteX214" fmla="*/ 11027304 w 12191997"/>
              <a:gd name="connsiteY214" fmla="*/ 540942 h 6857998"/>
              <a:gd name="connsiteX215" fmla="*/ 11123926 w 12191997"/>
              <a:gd name="connsiteY215" fmla="*/ 540942 h 6857998"/>
              <a:gd name="connsiteX216" fmla="*/ 11102035 w 12191997"/>
              <a:gd name="connsiteY216" fmla="*/ 642287 h 6857998"/>
              <a:gd name="connsiteX217" fmla="*/ 11127784 w 12191997"/>
              <a:gd name="connsiteY217" fmla="*/ 642287 h 6857998"/>
              <a:gd name="connsiteX218" fmla="*/ 11172355 w 12191997"/>
              <a:gd name="connsiteY218" fmla="*/ 436209 h 6857998"/>
              <a:gd name="connsiteX219" fmla="*/ 11146605 w 12191997"/>
              <a:gd name="connsiteY219" fmla="*/ 436209 h 6857998"/>
              <a:gd name="connsiteX220" fmla="*/ 11128966 w 12191997"/>
              <a:gd name="connsiteY220" fmla="*/ 517711 h 6857998"/>
              <a:gd name="connsiteX221" fmla="*/ 11032344 w 12191997"/>
              <a:gd name="connsiteY221" fmla="*/ 517711 h 6857998"/>
              <a:gd name="connsiteX222" fmla="*/ 11049983 w 12191997"/>
              <a:gd name="connsiteY222" fmla="*/ 436209 h 6857998"/>
              <a:gd name="connsiteX223" fmla="*/ 11434265 w 12191997"/>
              <a:gd name="connsiteY223" fmla="*/ 436209 h 6857998"/>
              <a:gd name="connsiteX224" fmla="*/ 11389537 w 12191997"/>
              <a:gd name="connsiteY224" fmla="*/ 642287 h 6857998"/>
              <a:gd name="connsiteX225" fmla="*/ 11512066 w 12191997"/>
              <a:gd name="connsiteY225" fmla="*/ 642287 h 6857998"/>
              <a:gd name="connsiteX226" fmla="*/ 11512224 w 12191997"/>
              <a:gd name="connsiteY226" fmla="*/ 642287 h 6857998"/>
              <a:gd name="connsiteX227" fmla="*/ 11517264 w 12191997"/>
              <a:gd name="connsiteY227" fmla="*/ 619057 h 6857998"/>
              <a:gd name="connsiteX228" fmla="*/ 11420721 w 12191997"/>
              <a:gd name="connsiteY228" fmla="*/ 619057 h 6857998"/>
              <a:gd name="connsiteX229" fmla="*/ 11460330 w 12191997"/>
              <a:gd name="connsiteY229" fmla="*/ 436209 h 6857998"/>
              <a:gd name="connsiteX230" fmla="*/ 11582464 w 12191997"/>
              <a:gd name="connsiteY230" fmla="*/ 436209 h 6857998"/>
              <a:gd name="connsiteX231" fmla="*/ 11537736 w 12191997"/>
              <a:gd name="connsiteY231" fmla="*/ 642287 h 6857998"/>
              <a:gd name="connsiteX232" fmla="*/ 11562068 w 12191997"/>
              <a:gd name="connsiteY232" fmla="*/ 642287 h 6857998"/>
              <a:gd name="connsiteX233" fmla="*/ 11601206 w 12191997"/>
              <a:gd name="connsiteY233" fmla="*/ 461801 h 6857998"/>
              <a:gd name="connsiteX234" fmla="*/ 11628530 w 12191997"/>
              <a:gd name="connsiteY234" fmla="*/ 585511 h 6857998"/>
              <a:gd name="connsiteX235" fmla="*/ 11643886 w 12191997"/>
              <a:gd name="connsiteY235" fmla="*/ 585511 h 6857998"/>
              <a:gd name="connsiteX236" fmla="*/ 11722553 w 12191997"/>
              <a:gd name="connsiteY236" fmla="*/ 467156 h 6857998"/>
              <a:gd name="connsiteX237" fmla="*/ 11684440 w 12191997"/>
              <a:gd name="connsiteY237" fmla="*/ 642287 h 6857998"/>
              <a:gd name="connsiteX238" fmla="*/ 11710426 w 12191997"/>
              <a:gd name="connsiteY238" fmla="*/ 642287 h 6857998"/>
              <a:gd name="connsiteX239" fmla="*/ 11755075 w 12191997"/>
              <a:gd name="connsiteY239" fmla="*/ 436209 h 6857998"/>
              <a:gd name="connsiteX240" fmla="*/ 11719325 w 12191997"/>
              <a:gd name="connsiteY240" fmla="*/ 436209 h 6857998"/>
              <a:gd name="connsiteX241" fmla="*/ 11643964 w 12191997"/>
              <a:gd name="connsiteY241" fmla="*/ 550942 h 6857998"/>
              <a:gd name="connsiteX242" fmla="*/ 11617820 w 12191997"/>
              <a:gd name="connsiteY242" fmla="*/ 436209 h 6857998"/>
              <a:gd name="connsiteX243" fmla="*/ 10733819 w 12191997"/>
              <a:gd name="connsiteY243" fmla="*/ 432508 h 6857998"/>
              <a:gd name="connsiteX244" fmla="*/ 10685075 w 12191997"/>
              <a:gd name="connsiteY244" fmla="*/ 443061 h 6857998"/>
              <a:gd name="connsiteX245" fmla="*/ 10648300 w 12191997"/>
              <a:gd name="connsiteY245" fmla="*/ 471960 h 6857998"/>
              <a:gd name="connsiteX246" fmla="*/ 10625149 w 12191997"/>
              <a:gd name="connsiteY246" fmla="*/ 515113 h 6857998"/>
              <a:gd name="connsiteX247" fmla="*/ 10617117 w 12191997"/>
              <a:gd name="connsiteY247" fmla="*/ 568267 h 6857998"/>
              <a:gd name="connsiteX248" fmla="*/ 10638064 w 12191997"/>
              <a:gd name="connsiteY248" fmla="*/ 625752 h 6857998"/>
              <a:gd name="connsiteX249" fmla="*/ 10695784 w 12191997"/>
              <a:gd name="connsiteY249" fmla="*/ 646068 h 6857998"/>
              <a:gd name="connsiteX250" fmla="*/ 10695784 w 12191997"/>
              <a:gd name="connsiteY250" fmla="*/ 646146 h 6857998"/>
              <a:gd name="connsiteX251" fmla="*/ 10733582 w 12191997"/>
              <a:gd name="connsiteY251" fmla="*/ 640240 h 6857998"/>
              <a:gd name="connsiteX252" fmla="*/ 10765002 w 12191997"/>
              <a:gd name="connsiteY252" fmla="*/ 627012 h 6857998"/>
              <a:gd name="connsiteX253" fmla="*/ 10771144 w 12191997"/>
              <a:gd name="connsiteY253" fmla="*/ 595198 h 6857998"/>
              <a:gd name="connsiteX254" fmla="*/ 10769332 w 12191997"/>
              <a:gd name="connsiteY254" fmla="*/ 595198 h 6857998"/>
              <a:gd name="connsiteX255" fmla="*/ 10757757 w 12191997"/>
              <a:gd name="connsiteY255" fmla="*/ 603938 h 6857998"/>
              <a:gd name="connsiteX256" fmla="*/ 10742559 w 12191997"/>
              <a:gd name="connsiteY256" fmla="*/ 612994 h 6857998"/>
              <a:gd name="connsiteX257" fmla="*/ 10722321 w 12191997"/>
              <a:gd name="connsiteY257" fmla="*/ 620554 h 6857998"/>
              <a:gd name="connsiteX258" fmla="*/ 10698856 w 12191997"/>
              <a:gd name="connsiteY258" fmla="*/ 623546 h 6857998"/>
              <a:gd name="connsiteX259" fmla="*/ 10658695 w 12191997"/>
              <a:gd name="connsiteY259" fmla="*/ 607718 h 6857998"/>
              <a:gd name="connsiteX260" fmla="*/ 10644757 w 12191997"/>
              <a:gd name="connsiteY260" fmla="*/ 563305 h 6857998"/>
              <a:gd name="connsiteX261" fmla="*/ 10650978 w 12191997"/>
              <a:gd name="connsiteY261" fmla="*/ 520231 h 6857998"/>
              <a:gd name="connsiteX262" fmla="*/ 10668144 w 12191997"/>
              <a:gd name="connsiteY262" fmla="*/ 485898 h 6857998"/>
              <a:gd name="connsiteX263" fmla="*/ 10694524 w 12191997"/>
              <a:gd name="connsiteY263" fmla="*/ 463219 h 6857998"/>
              <a:gd name="connsiteX264" fmla="*/ 10727913 w 12191997"/>
              <a:gd name="connsiteY264" fmla="*/ 455109 h 6857998"/>
              <a:gd name="connsiteX265" fmla="*/ 10749725 w 12191997"/>
              <a:gd name="connsiteY265" fmla="*/ 457786 h 6857998"/>
              <a:gd name="connsiteX266" fmla="*/ 10766734 w 12191997"/>
              <a:gd name="connsiteY266" fmla="*/ 464479 h 6857998"/>
              <a:gd name="connsiteX267" fmla="*/ 10779806 w 12191997"/>
              <a:gd name="connsiteY267" fmla="*/ 473141 h 6857998"/>
              <a:gd name="connsiteX268" fmla="*/ 10788468 w 12191997"/>
              <a:gd name="connsiteY268" fmla="*/ 481646 h 6857998"/>
              <a:gd name="connsiteX269" fmla="*/ 10790436 w 12191997"/>
              <a:gd name="connsiteY269" fmla="*/ 481646 h 6857998"/>
              <a:gd name="connsiteX270" fmla="*/ 10796264 w 12191997"/>
              <a:gd name="connsiteY270" fmla="*/ 450619 h 6857998"/>
              <a:gd name="connsiteX271" fmla="*/ 10765553 w 12191997"/>
              <a:gd name="connsiteY271" fmla="*/ 436839 h 6857998"/>
              <a:gd name="connsiteX272" fmla="*/ 10733819 w 12191997"/>
              <a:gd name="connsiteY272" fmla="*/ 432508 h 6857998"/>
              <a:gd name="connsiteX273" fmla="*/ 10159840 w 12191997"/>
              <a:gd name="connsiteY273" fmla="*/ 432351 h 6857998"/>
              <a:gd name="connsiteX274" fmla="*/ 10099127 w 12191997"/>
              <a:gd name="connsiteY274" fmla="*/ 451958 h 6857998"/>
              <a:gd name="connsiteX275" fmla="*/ 10075661 w 12191997"/>
              <a:gd name="connsiteY275" fmla="*/ 501017 h 6857998"/>
              <a:gd name="connsiteX276" fmla="*/ 10086842 w 12191997"/>
              <a:gd name="connsiteY276" fmla="*/ 530232 h 6857998"/>
              <a:gd name="connsiteX277" fmla="*/ 10118420 w 12191997"/>
              <a:gd name="connsiteY277" fmla="*/ 546848 h 6857998"/>
              <a:gd name="connsiteX278" fmla="*/ 10140626 w 12191997"/>
              <a:gd name="connsiteY278" fmla="*/ 551729 h 6857998"/>
              <a:gd name="connsiteX279" fmla="*/ 10160706 w 12191997"/>
              <a:gd name="connsiteY279" fmla="*/ 556533 h 6857998"/>
              <a:gd name="connsiteX280" fmla="*/ 10176140 w 12191997"/>
              <a:gd name="connsiteY280" fmla="*/ 565982 h 6857998"/>
              <a:gd name="connsiteX281" fmla="*/ 10181417 w 12191997"/>
              <a:gd name="connsiteY281" fmla="*/ 581889 h 6857998"/>
              <a:gd name="connsiteX282" fmla="*/ 10166612 w 12191997"/>
              <a:gd name="connsiteY282" fmla="*/ 611733 h 6857998"/>
              <a:gd name="connsiteX283" fmla="*/ 10124168 w 12191997"/>
              <a:gd name="connsiteY283" fmla="*/ 623467 h 6857998"/>
              <a:gd name="connsiteX284" fmla="*/ 10089126 w 12191997"/>
              <a:gd name="connsiteY284" fmla="*/ 616773 h 6857998"/>
              <a:gd name="connsiteX285" fmla="*/ 10058494 w 12191997"/>
              <a:gd name="connsiteY285" fmla="*/ 597481 h 6857998"/>
              <a:gd name="connsiteX286" fmla="*/ 10056683 w 12191997"/>
              <a:gd name="connsiteY286" fmla="*/ 597481 h 6857998"/>
              <a:gd name="connsiteX287" fmla="*/ 10050462 w 12191997"/>
              <a:gd name="connsiteY287" fmla="*/ 628900 h 6857998"/>
              <a:gd name="connsiteX288" fmla="*/ 10083929 w 12191997"/>
              <a:gd name="connsiteY288" fmla="*/ 641815 h 6857998"/>
              <a:gd name="connsiteX289" fmla="*/ 10119837 w 12191997"/>
              <a:gd name="connsiteY289" fmla="*/ 646067 h 6857998"/>
              <a:gd name="connsiteX290" fmla="*/ 10119758 w 12191997"/>
              <a:gd name="connsiteY290" fmla="*/ 645909 h 6857998"/>
              <a:gd name="connsiteX291" fmla="*/ 10157713 w 12191997"/>
              <a:gd name="connsiteY291" fmla="*/ 640083 h 6857998"/>
              <a:gd name="connsiteX292" fmla="*/ 10185748 w 12191997"/>
              <a:gd name="connsiteY292" fmla="*/ 624018 h 6857998"/>
              <a:gd name="connsiteX293" fmla="*/ 10203150 w 12191997"/>
              <a:gd name="connsiteY293" fmla="*/ 601024 h 6857998"/>
              <a:gd name="connsiteX294" fmla="*/ 10209372 w 12191997"/>
              <a:gd name="connsiteY294" fmla="*/ 574015 h 6857998"/>
              <a:gd name="connsiteX295" fmla="*/ 10199843 w 12191997"/>
              <a:gd name="connsiteY295" fmla="*/ 547162 h 6857998"/>
              <a:gd name="connsiteX296" fmla="*/ 10171809 w 12191997"/>
              <a:gd name="connsiteY296" fmla="*/ 531098 h 6857998"/>
              <a:gd name="connsiteX297" fmla="*/ 10148658 w 12191997"/>
              <a:gd name="connsiteY297" fmla="*/ 525507 h 6857998"/>
              <a:gd name="connsiteX298" fmla="*/ 10126531 w 12191997"/>
              <a:gd name="connsiteY298" fmla="*/ 520467 h 6857998"/>
              <a:gd name="connsiteX299" fmla="*/ 10108419 w 12191997"/>
              <a:gd name="connsiteY299" fmla="*/ 510073 h 6857998"/>
              <a:gd name="connsiteX300" fmla="*/ 10103379 w 12191997"/>
              <a:gd name="connsiteY300" fmla="*/ 494009 h 6857998"/>
              <a:gd name="connsiteX301" fmla="*/ 10117475 w 12191997"/>
              <a:gd name="connsiteY301" fmla="*/ 465896 h 6857998"/>
              <a:gd name="connsiteX302" fmla="*/ 10155273 w 12191997"/>
              <a:gd name="connsiteY302" fmla="*/ 454793 h 6857998"/>
              <a:gd name="connsiteX303" fmla="*/ 10191260 w 12191997"/>
              <a:gd name="connsiteY303" fmla="*/ 461329 h 6857998"/>
              <a:gd name="connsiteX304" fmla="*/ 10217640 w 12191997"/>
              <a:gd name="connsiteY304" fmla="*/ 476842 h 6857998"/>
              <a:gd name="connsiteX305" fmla="*/ 10219450 w 12191997"/>
              <a:gd name="connsiteY305" fmla="*/ 476842 h 6857998"/>
              <a:gd name="connsiteX306" fmla="*/ 10225278 w 12191997"/>
              <a:gd name="connsiteY306" fmla="*/ 447391 h 6857998"/>
              <a:gd name="connsiteX307" fmla="*/ 10196693 w 12191997"/>
              <a:gd name="connsiteY307" fmla="*/ 436839 h 6857998"/>
              <a:gd name="connsiteX308" fmla="*/ 10159840 w 12191997"/>
              <a:gd name="connsiteY308" fmla="*/ 432351 h 6857998"/>
              <a:gd name="connsiteX309" fmla="*/ 10519630 w 12191997"/>
              <a:gd name="connsiteY309" fmla="*/ 431799 h 6857998"/>
              <a:gd name="connsiteX310" fmla="*/ 10473249 w 12191997"/>
              <a:gd name="connsiteY310" fmla="*/ 442981 h 6857998"/>
              <a:gd name="connsiteX311" fmla="*/ 10437813 w 12191997"/>
              <a:gd name="connsiteY311" fmla="*/ 472669 h 6857998"/>
              <a:gd name="connsiteX312" fmla="*/ 10415292 w 12191997"/>
              <a:gd name="connsiteY312" fmla="*/ 516372 h 6857998"/>
              <a:gd name="connsiteX313" fmla="*/ 10407496 w 12191997"/>
              <a:gd name="connsiteY313" fmla="*/ 569133 h 6857998"/>
              <a:gd name="connsiteX314" fmla="*/ 10427025 w 12191997"/>
              <a:gd name="connsiteY314" fmla="*/ 626381 h 6857998"/>
              <a:gd name="connsiteX315" fmla="*/ 10481124 w 12191997"/>
              <a:gd name="connsiteY315" fmla="*/ 646540 h 6857998"/>
              <a:gd name="connsiteX316" fmla="*/ 10528056 w 12191997"/>
              <a:gd name="connsiteY316" fmla="*/ 635358 h 6857998"/>
              <a:gd name="connsiteX317" fmla="*/ 10563728 w 12191997"/>
              <a:gd name="connsiteY317" fmla="*/ 604726 h 6857998"/>
              <a:gd name="connsiteX318" fmla="*/ 10585777 w 12191997"/>
              <a:gd name="connsiteY318" fmla="*/ 560864 h 6857998"/>
              <a:gd name="connsiteX319" fmla="*/ 10593415 w 12191997"/>
              <a:gd name="connsiteY319" fmla="*/ 509128 h 6857998"/>
              <a:gd name="connsiteX320" fmla="*/ 10593336 w 12191997"/>
              <a:gd name="connsiteY320" fmla="*/ 509049 h 6857998"/>
              <a:gd name="connsiteX321" fmla="*/ 10573729 w 12191997"/>
              <a:gd name="connsiteY321" fmla="*/ 451801 h 6857998"/>
              <a:gd name="connsiteX322" fmla="*/ 10519630 w 12191997"/>
              <a:gd name="connsiteY322" fmla="*/ 431799 h 6857998"/>
              <a:gd name="connsiteX323" fmla="*/ 11300160 w 12191997"/>
              <a:gd name="connsiteY323" fmla="*/ 431799 h 6857998"/>
              <a:gd name="connsiteX324" fmla="*/ 11253779 w 12191997"/>
              <a:gd name="connsiteY324" fmla="*/ 442981 h 6857998"/>
              <a:gd name="connsiteX325" fmla="*/ 11218343 w 12191997"/>
              <a:gd name="connsiteY325" fmla="*/ 472668 h 6857998"/>
              <a:gd name="connsiteX326" fmla="*/ 11195822 w 12191997"/>
              <a:gd name="connsiteY326" fmla="*/ 516372 h 6857998"/>
              <a:gd name="connsiteX327" fmla="*/ 11188026 w 12191997"/>
              <a:gd name="connsiteY327" fmla="*/ 569132 h 6857998"/>
              <a:gd name="connsiteX328" fmla="*/ 11207555 w 12191997"/>
              <a:gd name="connsiteY328" fmla="*/ 626381 h 6857998"/>
              <a:gd name="connsiteX329" fmla="*/ 11261654 w 12191997"/>
              <a:gd name="connsiteY329" fmla="*/ 646540 h 6857998"/>
              <a:gd name="connsiteX330" fmla="*/ 11308586 w 12191997"/>
              <a:gd name="connsiteY330" fmla="*/ 635357 h 6857998"/>
              <a:gd name="connsiteX331" fmla="*/ 11344258 w 12191997"/>
              <a:gd name="connsiteY331" fmla="*/ 604725 h 6857998"/>
              <a:gd name="connsiteX332" fmla="*/ 11366307 w 12191997"/>
              <a:gd name="connsiteY332" fmla="*/ 560864 h 6857998"/>
              <a:gd name="connsiteX333" fmla="*/ 11373945 w 12191997"/>
              <a:gd name="connsiteY333" fmla="*/ 509128 h 6857998"/>
              <a:gd name="connsiteX334" fmla="*/ 11373866 w 12191997"/>
              <a:gd name="connsiteY334" fmla="*/ 509049 h 6857998"/>
              <a:gd name="connsiteX335" fmla="*/ 11354259 w 12191997"/>
              <a:gd name="connsiteY335" fmla="*/ 451801 h 6857998"/>
              <a:gd name="connsiteX336" fmla="*/ 11300160 w 12191997"/>
              <a:gd name="connsiteY336" fmla="*/ 431799 h 6857998"/>
              <a:gd name="connsiteX337" fmla="*/ 0 w 12191997"/>
              <a:gd name="connsiteY337" fmla="*/ 0 h 6857998"/>
              <a:gd name="connsiteX338" fmla="*/ 12191997 w 12191997"/>
              <a:gd name="connsiteY338" fmla="*/ 0 h 6857998"/>
              <a:gd name="connsiteX339" fmla="*/ 12191997 w 12191997"/>
              <a:gd name="connsiteY339" fmla="*/ 6857998 h 6857998"/>
              <a:gd name="connsiteX340" fmla="*/ 0 w 12191997"/>
              <a:gd name="connsiteY340" fmla="*/ 6857998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Lst>
            <a:rect l="l" t="t" r="r" b="b"/>
            <a:pathLst>
              <a:path w="12191997" h="6857998">
                <a:moveTo>
                  <a:pt x="10750435" y="714182"/>
                </a:moveTo>
                <a:lnTo>
                  <a:pt x="10750435" y="714261"/>
                </a:lnTo>
                <a:lnTo>
                  <a:pt x="10750418" y="714220"/>
                </a:lnTo>
                <a:close/>
                <a:moveTo>
                  <a:pt x="10696178" y="691425"/>
                </a:moveTo>
                <a:lnTo>
                  <a:pt x="10720905" y="691425"/>
                </a:lnTo>
                <a:cubicBezTo>
                  <a:pt x="10730590" y="691425"/>
                  <a:pt x="10737992" y="693157"/>
                  <a:pt x="10742953" y="696622"/>
                </a:cubicBezTo>
                <a:lnTo>
                  <a:pt x="10750418" y="714220"/>
                </a:lnTo>
                <a:lnTo>
                  <a:pt x="10739489" y="738121"/>
                </a:lnTo>
                <a:cubicBezTo>
                  <a:pt x="10732244" y="743869"/>
                  <a:pt x="10721928" y="746783"/>
                  <a:pt x="10708699" y="746783"/>
                </a:cubicBezTo>
                <a:lnTo>
                  <a:pt x="10684130" y="746783"/>
                </a:lnTo>
                <a:close/>
                <a:moveTo>
                  <a:pt x="10905091" y="691109"/>
                </a:moveTo>
                <a:lnTo>
                  <a:pt x="10920132" y="691109"/>
                </a:lnTo>
                <a:cubicBezTo>
                  <a:pt x="10925250" y="691109"/>
                  <a:pt x="10929739" y="691266"/>
                  <a:pt x="10933755" y="691660"/>
                </a:cubicBezTo>
                <a:cubicBezTo>
                  <a:pt x="10937929" y="692133"/>
                  <a:pt x="10941629" y="692763"/>
                  <a:pt x="10944858" y="693786"/>
                </a:cubicBezTo>
                <a:cubicBezTo>
                  <a:pt x="10948087" y="694810"/>
                  <a:pt x="10951237" y="696228"/>
                  <a:pt x="10954387" y="698039"/>
                </a:cubicBezTo>
                <a:cubicBezTo>
                  <a:pt x="10961080" y="702134"/>
                  <a:pt x="10966119" y="707646"/>
                  <a:pt x="10969427" y="714417"/>
                </a:cubicBezTo>
                <a:cubicBezTo>
                  <a:pt x="10972734" y="721190"/>
                  <a:pt x="10974388" y="729222"/>
                  <a:pt x="10974388" y="738672"/>
                </a:cubicBezTo>
                <a:lnTo>
                  <a:pt x="10974545" y="738751"/>
                </a:lnTo>
                <a:cubicBezTo>
                  <a:pt x="10974545" y="754815"/>
                  <a:pt x="10971159" y="769619"/>
                  <a:pt x="10964466" y="783163"/>
                </a:cubicBezTo>
                <a:cubicBezTo>
                  <a:pt x="10957693" y="796708"/>
                  <a:pt x="10948087" y="806865"/>
                  <a:pt x="10935645" y="813717"/>
                </a:cubicBezTo>
                <a:cubicBezTo>
                  <a:pt x="10931235" y="816079"/>
                  <a:pt x="10927219" y="817811"/>
                  <a:pt x="10923518" y="818835"/>
                </a:cubicBezTo>
                <a:cubicBezTo>
                  <a:pt x="10919817" y="819858"/>
                  <a:pt x="10915643" y="820568"/>
                  <a:pt x="10911076" y="821040"/>
                </a:cubicBezTo>
                <a:cubicBezTo>
                  <a:pt x="10907454" y="821513"/>
                  <a:pt x="10902886" y="821748"/>
                  <a:pt x="10897138" y="821748"/>
                </a:cubicBezTo>
                <a:lnTo>
                  <a:pt x="10876507" y="821748"/>
                </a:lnTo>
                <a:close/>
                <a:moveTo>
                  <a:pt x="10506636" y="687251"/>
                </a:moveTo>
                <a:cubicBezTo>
                  <a:pt x="10518921" y="687251"/>
                  <a:pt x="10528449" y="691424"/>
                  <a:pt x="10535064" y="699771"/>
                </a:cubicBezTo>
                <a:cubicBezTo>
                  <a:pt x="10541678" y="708118"/>
                  <a:pt x="10544985" y="720324"/>
                  <a:pt x="10544985" y="734420"/>
                </a:cubicBezTo>
                <a:cubicBezTo>
                  <a:pt x="10544985" y="748514"/>
                  <a:pt x="10543253" y="760957"/>
                  <a:pt x="10539946" y="771823"/>
                </a:cubicBezTo>
                <a:cubicBezTo>
                  <a:pt x="10536639" y="782691"/>
                  <a:pt x="10531992" y="792219"/>
                  <a:pt x="10526086" y="800408"/>
                </a:cubicBezTo>
                <a:lnTo>
                  <a:pt x="10526244" y="800645"/>
                </a:lnTo>
                <a:cubicBezTo>
                  <a:pt x="10520495" y="808756"/>
                  <a:pt x="10513802" y="815055"/>
                  <a:pt x="10506085" y="819386"/>
                </a:cubicBezTo>
                <a:cubicBezTo>
                  <a:pt x="10498368" y="823717"/>
                  <a:pt x="10490336" y="825922"/>
                  <a:pt x="10481989" y="825922"/>
                </a:cubicBezTo>
                <a:cubicBezTo>
                  <a:pt x="10469941" y="825922"/>
                  <a:pt x="10460570" y="821906"/>
                  <a:pt x="10453719" y="813874"/>
                </a:cubicBezTo>
                <a:cubicBezTo>
                  <a:pt x="10446868" y="805842"/>
                  <a:pt x="10443482" y="793873"/>
                  <a:pt x="10443482" y="778124"/>
                </a:cubicBezTo>
                <a:cubicBezTo>
                  <a:pt x="10443482" y="763870"/>
                  <a:pt x="10445294" y="751114"/>
                  <a:pt x="10448915" y="739696"/>
                </a:cubicBezTo>
                <a:cubicBezTo>
                  <a:pt x="10452538" y="728277"/>
                  <a:pt x="10457341" y="718749"/>
                  <a:pt x="10463326" y="711111"/>
                </a:cubicBezTo>
                <a:cubicBezTo>
                  <a:pt x="10469468" y="703078"/>
                  <a:pt x="10476240" y="697094"/>
                  <a:pt x="10483564" y="693157"/>
                </a:cubicBezTo>
                <a:cubicBezTo>
                  <a:pt x="10490887" y="689219"/>
                  <a:pt x="10498604" y="687251"/>
                  <a:pt x="10506636" y="687251"/>
                </a:cubicBezTo>
                <a:close/>
                <a:moveTo>
                  <a:pt x="11162747" y="687250"/>
                </a:moveTo>
                <a:cubicBezTo>
                  <a:pt x="11175031" y="687250"/>
                  <a:pt x="11184560" y="691424"/>
                  <a:pt x="11191175" y="699771"/>
                </a:cubicBezTo>
                <a:cubicBezTo>
                  <a:pt x="11197789" y="708118"/>
                  <a:pt x="11201096" y="720324"/>
                  <a:pt x="11201096" y="734419"/>
                </a:cubicBezTo>
                <a:cubicBezTo>
                  <a:pt x="11201096" y="748514"/>
                  <a:pt x="11199364" y="760957"/>
                  <a:pt x="11196057" y="771823"/>
                </a:cubicBezTo>
                <a:cubicBezTo>
                  <a:pt x="11192750" y="782690"/>
                  <a:pt x="11188103" y="792218"/>
                  <a:pt x="11182197" y="800408"/>
                </a:cubicBezTo>
                <a:lnTo>
                  <a:pt x="11182355" y="800645"/>
                </a:lnTo>
                <a:cubicBezTo>
                  <a:pt x="11176607" y="808756"/>
                  <a:pt x="11169913" y="815055"/>
                  <a:pt x="11162196" y="819386"/>
                </a:cubicBezTo>
                <a:cubicBezTo>
                  <a:pt x="11154479" y="823717"/>
                  <a:pt x="11146447" y="825922"/>
                  <a:pt x="11138100" y="825922"/>
                </a:cubicBezTo>
                <a:cubicBezTo>
                  <a:pt x="11126052" y="825922"/>
                  <a:pt x="11116681" y="821905"/>
                  <a:pt x="11109830" y="813874"/>
                </a:cubicBezTo>
                <a:cubicBezTo>
                  <a:pt x="11102979" y="805841"/>
                  <a:pt x="11099593" y="793873"/>
                  <a:pt x="11099593" y="778124"/>
                </a:cubicBezTo>
                <a:cubicBezTo>
                  <a:pt x="11099593" y="763870"/>
                  <a:pt x="11101405" y="751114"/>
                  <a:pt x="11105026" y="739696"/>
                </a:cubicBezTo>
                <a:cubicBezTo>
                  <a:pt x="11108649" y="728277"/>
                  <a:pt x="11113452" y="718749"/>
                  <a:pt x="11119437" y="711111"/>
                </a:cubicBezTo>
                <a:cubicBezTo>
                  <a:pt x="11125579" y="703078"/>
                  <a:pt x="11132351" y="697093"/>
                  <a:pt x="11139675" y="693156"/>
                </a:cubicBezTo>
                <a:cubicBezTo>
                  <a:pt x="11146998" y="689219"/>
                  <a:pt x="11154715" y="687250"/>
                  <a:pt x="11162747" y="687250"/>
                </a:cubicBezTo>
                <a:close/>
                <a:moveTo>
                  <a:pt x="10862805" y="653468"/>
                </a:moveTo>
                <a:lnTo>
                  <a:pt x="10818077" y="859546"/>
                </a:lnTo>
                <a:lnTo>
                  <a:pt x="10888161" y="859546"/>
                </a:lnTo>
                <a:cubicBezTo>
                  <a:pt x="10904698" y="859546"/>
                  <a:pt x="10919030" y="858444"/>
                  <a:pt x="10930841" y="856396"/>
                </a:cubicBezTo>
                <a:cubicBezTo>
                  <a:pt x="10942654" y="854350"/>
                  <a:pt x="10954072" y="850176"/>
                  <a:pt x="10965017" y="843877"/>
                </a:cubicBezTo>
                <a:cubicBezTo>
                  <a:pt x="10983050" y="833324"/>
                  <a:pt x="10997854" y="818205"/>
                  <a:pt x="11009351" y="798440"/>
                </a:cubicBezTo>
                <a:cubicBezTo>
                  <a:pt x="11020927" y="778675"/>
                  <a:pt x="11026675" y="757098"/>
                  <a:pt x="11026675" y="733789"/>
                </a:cubicBezTo>
                <a:lnTo>
                  <a:pt x="11026833" y="733868"/>
                </a:lnTo>
                <a:cubicBezTo>
                  <a:pt x="11026833" y="719458"/>
                  <a:pt x="11024313" y="707016"/>
                  <a:pt x="11019352" y="696543"/>
                </a:cubicBezTo>
                <a:cubicBezTo>
                  <a:pt x="11014312" y="686069"/>
                  <a:pt x="11007067" y="677329"/>
                  <a:pt x="10997539" y="670320"/>
                </a:cubicBezTo>
                <a:cubicBezTo>
                  <a:pt x="10990610" y="665201"/>
                  <a:pt x="10981475" y="661107"/>
                  <a:pt x="10970214" y="658036"/>
                </a:cubicBezTo>
                <a:cubicBezTo>
                  <a:pt x="10958953" y="654965"/>
                  <a:pt x="10944071" y="653468"/>
                  <a:pt x="10925565" y="653468"/>
                </a:cubicBezTo>
                <a:close/>
                <a:moveTo>
                  <a:pt x="10202284" y="653391"/>
                </a:moveTo>
                <a:lnTo>
                  <a:pt x="10157556" y="859469"/>
                </a:lnTo>
                <a:lnTo>
                  <a:pt x="10203622" y="859469"/>
                </a:lnTo>
                <a:lnTo>
                  <a:pt x="10234569" y="716781"/>
                </a:lnTo>
                <a:lnTo>
                  <a:pt x="10291424" y="859469"/>
                </a:lnTo>
                <a:lnTo>
                  <a:pt x="10334183" y="859469"/>
                </a:lnTo>
                <a:lnTo>
                  <a:pt x="10334262" y="859469"/>
                </a:lnTo>
                <a:lnTo>
                  <a:pt x="10378911" y="653391"/>
                </a:lnTo>
                <a:lnTo>
                  <a:pt x="10332687" y="653391"/>
                </a:lnTo>
                <a:lnTo>
                  <a:pt x="10306937" y="772691"/>
                </a:lnTo>
                <a:lnTo>
                  <a:pt x="10258193" y="653391"/>
                </a:lnTo>
                <a:close/>
                <a:moveTo>
                  <a:pt x="10654443" y="653390"/>
                </a:moveTo>
                <a:lnTo>
                  <a:pt x="10609715" y="859468"/>
                </a:lnTo>
                <a:lnTo>
                  <a:pt x="10659640" y="859468"/>
                </a:lnTo>
                <a:lnTo>
                  <a:pt x="10676098" y="783872"/>
                </a:lnTo>
                <a:lnTo>
                  <a:pt x="10704132" y="783872"/>
                </a:lnTo>
                <a:lnTo>
                  <a:pt x="10740591" y="859468"/>
                </a:lnTo>
                <a:lnTo>
                  <a:pt x="10796343" y="859468"/>
                </a:lnTo>
                <a:lnTo>
                  <a:pt x="10751537" y="772376"/>
                </a:lnTo>
                <a:cubicBezTo>
                  <a:pt x="10767759" y="766706"/>
                  <a:pt x="10780594" y="758202"/>
                  <a:pt x="10790043" y="746941"/>
                </a:cubicBezTo>
                <a:cubicBezTo>
                  <a:pt x="10799493" y="735680"/>
                  <a:pt x="10804217" y="721821"/>
                  <a:pt x="10804217" y="705284"/>
                </a:cubicBezTo>
                <a:lnTo>
                  <a:pt x="10804297" y="705363"/>
                </a:lnTo>
                <a:cubicBezTo>
                  <a:pt x="10804297" y="687802"/>
                  <a:pt x="10797839" y="674731"/>
                  <a:pt x="10784925" y="666226"/>
                </a:cubicBezTo>
                <a:cubicBezTo>
                  <a:pt x="10772011" y="657643"/>
                  <a:pt x="10753741" y="653390"/>
                  <a:pt x="10730039" y="653390"/>
                </a:cubicBezTo>
                <a:close/>
                <a:moveTo>
                  <a:pt x="11480567" y="653390"/>
                </a:moveTo>
                <a:lnTo>
                  <a:pt x="11471984" y="693236"/>
                </a:lnTo>
                <a:lnTo>
                  <a:pt x="11532382" y="693236"/>
                </a:lnTo>
                <a:lnTo>
                  <a:pt x="11496316" y="859468"/>
                </a:lnTo>
                <a:lnTo>
                  <a:pt x="11546557" y="859468"/>
                </a:lnTo>
                <a:lnTo>
                  <a:pt x="11582622" y="693236"/>
                </a:lnTo>
                <a:lnTo>
                  <a:pt x="11642942" y="693236"/>
                </a:lnTo>
                <a:lnTo>
                  <a:pt x="11651525" y="653390"/>
                </a:lnTo>
                <a:close/>
                <a:moveTo>
                  <a:pt x="11379458" y="649767"/>
                </a:moveTo>
                <a:cubicBezTo>
                  <a:pt x="11349691" y="649767"/>
                  <a:pt x="11326304" y="655988"/>
                  <a:pt x="11309137" y="668273"/>
                </a:cubicBezTo>
                <a:cubicBezTo>
                  <a:pt x="11292049" y="680557"/>
                  <a:pt x="11283466" y="697093"/>
                  <a:pt x="11283466" y="717725"/>
                </a:cubicBezTo>
                <a:cubicBezTo>
                  <a:pt x="11283466" y="725915"/>
                  <a:pt x="11284804" y="733002"/>
                  <a:pt x="11287561" y="738908"/>
                </a:cubicBezTo>
                <a:cubicBezTo>
                  <a:pt x="11290317" y="744814"/>
                  <a:pt x="11294333" y="750090"/>
                  <a:pt x="11299609" y="754578"/>
                </a:cubicBezTo>
                <a:cubicBezTo>
                  <a:pt x="11304963" y="758988"/>
                  <a:pt x="11311341" y="762847"/>
                  <a:pt x="11318823" y="766075"/>
                </a:cubicBezTo>
                <a:cubicBezTo>
                  <a:pt x="11326304" y="769303"/>
                  <a:pt x="11334808" y="772296"/>
                  <a:pt x="11344258" y="775052"/>
                </a:cubicBezTo>
                <a:cubicBezTo>
                  <a:pt x="11352841" y="777651"/>
                  <a:pt x="11359849" y="779934"/>
                  <a:pt x="11365283" y="781904"/>
                </a:cubicBezTo>
                <a:cubicBezTo>
                  <a:pt x="11370716" y="783872"/>
                  <a:pt x="11374968" y="785840"/>
                  <a:pt x="11378119" y="787887"/>
                </a:cubicBezTo>
                <a:cubicBezTo>
                  <a:pt x="11381268" y="789935"/>
                  <a:pt x="11383316" y="791983"/>
                  <a:pt x="11384419" y="794030"/>
                </a:cubicBezTo>
                <a:cubicBezTo>
                  <a:pt x="11385521" y="796077"/>
                  <a:pt x="11386072" y="798597"/>
                  <a:pt x="11386072" y="801432"/>
                </a:cubicBezTo>
                <a:cubicBezTo>
                  <a:pt x="11386072" y="809071"/>
                  <a:pt x="11382764" y="814977"/>
                  <a:pt x="11376071" y="819071"/>
                </a:cubicBezTo>
                <a:cubicBezTo>
                  <a:pt x="11369378" y="823166"/>
                  <a:pt x="11358589" y="825213"/>
                  <a:pt x="11344730" y="825213"/>
                </a:cubicBezTo>
                <a:cubicBezTo>
                  <a:pt x="11330871" y="825213"/>
                  <a:pt x="11317878" y="822851"/>
                  <a:pt x="11305830" y="818047"/>
                </a:cubicBezTo>
                <a:cubicBezTo>
                  <a:pt x="11293782" y="813244"/>
                  <a:pt x="11283229" y="806551"/>
                  <a:pt x="11274331" y="797888"/>
                </a:cubicBezTo>
                <a:lnTo>
                  <a:pt x="11268898" y="797888"/>
                </a:lnTo>
                <a:lnTo>
                  <a:pt x="11258897" y="847341"/>
                </a:lnTo>
                <a:cubicBezTo>
                  <a:pt x="11268347" y="851830"/>
                  <a:pt x="11279528" y="855609"/>
                  <a:pt x="11292522" y="858680"/>
                </a:cubicBezTo>
                <a:cubicBezTo>
                  <a:pt x="11305515" y="861752"/>
                  <a:pt x="11320319" y="863248"/>
                  <a:pt x="11336855" y="863248"/>
                </a:cubicBezTo>
                <a:lnTo>
                  <a:pt x="11336855" y="863169"/>
                </a:lnTo>
                <a:cubicBezTo>
                  <a:pt x="11351817" y="863169"/>
                  <a:pt x="11365205" y="861752"/>
                  <a:pt x="11376938" y="858995"/>
                </a:cubicBezTo>
                <a:cubicBezTo>
                  <a:pt x="11388671" y="856239"/>
                  <a:pt x="11399222" y="851830"/>
                  <a:pt x="11408515" y="845845"/>
                </a:cubicBezTo>
                <a:cubicBezTo>
                  <a:pt x="11417334" y="840254"/>
                  <a:pt x="11424264" y="832930"/>
                  <a:pt x="11429304" y="823875"/>
                </a:cubicBezTo>
                <a:cubicBezTo>
                  <a:pt x="11434343" y="814819"/>
                  <a:pt x="11436863" y="804346"/>
                  <a:pt x="11436863" y="792455"/>
                </a:cubicBezTo>
                <a:cubicBezTo>
                  <a:pt x="11436863" y="778202"/>
                  <a:pt x="11432217" y="766941"/>
                  <a:pt x="11422925" y="758673"/>
                </a:cubicBezTo>
                <a:cubicBezTo>
                  <a:pt x="11413633" y="750405"/>
                  <a:pt x="11398120" y="743160"/>
                  <a:pt x="11376465" y="736939"/>
                </a:cubicBezTo>
                <a:cubicBezTo>
                  <a:pt x="11368354" y="734656"/>
                  <a:pt x="11361345" y="732372"/>
                  <a:pt x="11355361" y="730245"/>
                </a:cubicBezTo>
                <a:cubicBezTo>
                  <a:pt x="11349376" y="728120"/>
                  <a:pt x="11344966" y="726072"/>
                  <a:pt x="11342211" y="724261"/>
                </a:cubicBezTo>
                <a:cubicBezTo>
                  <a:pt x="11338982" y="722214"/>
                  <a:pt x="11336855" y="720166"/>
                  <a:pt x="11335832" y="718040"/>
                </a:cubicBezTo>
                <a:cubicBezTo>
                  <a:pt x="11334808" y="715914"/>
                  <a:pt x="11334257" y="713237"/>
                  <a:pt x="11334257" y="710008"/>
                </a:cubicBezTo>
                <a:cubicBezTo>
                  <a:pt x="11334257" y="703000"/>
                  <a:pt x="11337800" y="697566"/>
                  <a:pt x="11344809" y="693629"/>
                </a:cubicBezTo>
                <a:cubicBezTo>
                  <a:pt x="11351817" y="689692"/>
                  <a:pt x="11361503" y="687722"/>
                  <a:pt x="11374575" y="687722"/>
                </a:cubicBezTo>
                <a:cubicBezTo>
                  <a:pt x="11387647" y="687722"/>
                  <a:pt x="11399774" y="689928"/>
                  <a:pt x="11410798" y="694417"/>
                </a:cubicBezTo>
                <a:cubicBezTo>
                  <a:pt x="11421823" y="698905"/>
                  <a:pt x="11430721" y="704417"/>
                  <a:pt x="11437493" y="711032"/>
                </a:cubicBezTo>
                <a:lnTo>
                  <a:pt x="11442848" y="711032"/>
                </a:lnTo>
                <a:lnTo>
                  <a:pt x="11452376" y="663548"/>
                </a:lnTo>
                <a:cubicBezTo>
                  <a:pt x="11443478" y="659295"/>
                  <a:pt x="11432768" y="655909"/>
                  <a:pt x="11420011" y="653468"/>
                </a:cubicBezTo>
                <a:cubicBezTo>
                  <a:pt x="11407255" y="651027"/>
                  <a:pt x="11393789" y="649767"/>
                  <a:pt x="11379458" y="649767"/>
                </a:cubicBezTo>
                <a:close/>
                <a:moveTo>
                  <a:pt x="10512936" y="649138"/>
                </a:moveTo>
                <a:cubicBezTo>
                  <a:pt x="10494824" y="649138"/>
                  <a:pt x="10478052" y="652681"/>
                  <a:pt x="10462696" y="659769"/>
                </a:cubicBezTo>
                <a:cubicBezTo>
                  <a:pt x="10447341" y="666855"/>
                  <a:pt x="10434426" y="676384"/>
                  <a:pt x="10424032" y="688274"/>
                </a:cubicBezTo>
                <a:cubicBezTo>
                  <a:pt x="10413402" y="700480"/>
                  <a:pt x="10405211" y="714733"/>
                  <a:pt x="10399463" y="730876"/>
                </a:cubicBezTo>
                <a:cubicBezTo>
                  <a:pt x="10393715" y="747019"/>
                  <a:pt x="10390880" y="764107"/>
                  <a:pt x="10390880" y="781982"/>
                </a:cubicBezTo>
                <a:cubicBezTo>
                  <a:pt x="10390880" y="807417"/>
                  <a:pt x="10398361" y="827418"/>
                  <a:pt x="10413322" y="841986"/>
                </a:cubicBezTo>
                <a:cubicBezTo>
                  <a:pt x="10428284" y="856555"/>
                  <a:pt x="10448994" y="863799"/>
                  <a:pt x="10475453" y="863799"/>
                </a:cubicBezTo>
                <a:cubicBezTo>
                  <a:pt x="10494824" y="863799"/>
                  <a:pt x="10512070" y="860335"/>
                  <a:pt x="10526953" y="853247"/>
                </a:cubicBezTo>
                <a:cubicBezTo>
                  <a:pt x="10541835" y="846160"/>
                  <a:pt x="10554908" y="836001"/>
                  <a:pt x="10566089" y="822694"/>
                </a:cubicBezTo>
                <a:cubicBezTo>
                  <a:pt x="10576327" y="810488"/>
                  <a:pt x="10584123" y="796235"/>
                  <a:pt x="10589477" y="779934"/>
                </a:cubicBezTo>
                <a:cubicBezTo>
                  <a:pt x="10594832" y="763555"/>
                  <a:pt x="10597509" y="746940"/>
                  <a:pt x="10597509" y="730088"/>
                </a:cubicBezTo>
                <a:lnTo>
                  <a:pt x="10597667" y="730167"/>
                </a:lnTo>
                <a:cubicBezTo>
                  <a:pt x="10597667" y="705283"/>
                  <a:pt x="10590186" y="685597"/>
                  <a:pt x="10575224" y="671029"/>
                </a:cubicBezTo>
                <a:cubicBezTo>
                  <a:pt x="10560262" y="656461"/>
                  <a:pt x="10539473" y="649138"/>
                  <a:pt x="10512936" y="649138"/>
                </a:cubicBezTo>
                <a:close/>
                <a:moveTo>
                  <a:pt x="11169047" y="649137"/>
                </a:moveTo>
                <a:cubicBezTo>
                  <a:pt x="11150935" y="649137"/>
                  <a:pt x="11134163" y="652681"/>
                  <a:pt x="11118807" y="659768"/>
                </a:cubicBezTo>
                <a:cubicBezTo>
                  <a:pt x="11103452" y="666855"/>
                  <a:pt x="11090537" y="676384"/>
                  <a:pt x="11080143" y="688274"/>
                </a:cubicBezTo>
                <a:cubicBezTo>
                  <a:pt x="11069513" y="700480"/>
                  <a:pt x="11061322" y="714732"/>
                  <a:pt x="11055574" y="730876"/>
                </a:cubicBezTo>
                <a:cubicBezTo>
                  <a:pt x="11049826" y="747019"/>
                  <a:pt x="11046991" y="764106"/>
                  <a:pt x="11046991" y="781982"/>
                </a:cubicBezTo>
                <a:cubicBezTo>
                  <a:pt x="11046991" y="807417"/>
                  <a:pt x="11054472" y="827418"/>
                  <a:pt x="11069433" y="841986"/>
                </a:cubicBezTo>
                <a:cubicBezTo>
                  <a:pt x="11084395" y="856554"/>
                  <a:pt x="11105106" y="863798"/>
                  <a:pt x="11131564" y="863798"/>
                </a:cubicBezTo>
                <a:cubicBezTo>
                  <a:pt x="11150935" y="863798"/>
                  <a:pt x="11168181" y="860334"/>
                  <a:pt x="11183064" y="853247"/>
                </a:cubicBezTo>
                <a:cubicBezTo>
                  <a:pt x="11197946" y="846160"/>
                  <a:pt x="11211019" y="836001"/>
                  <a:pt x="11222200" y="822693"/>
                </a:cubicBezTo>
                <a:cubicBezTo>
                  <a:pt x="11232438" y="810487"/>
                  <a:pt x="11240233" y="796235"/>
                  <a:pt x="11245588" y="779934"/>
                </a:cubicBezTo>
                <a:cubicBezTo>
                  <a:pt x="11250942" y="763555"/>
                  <a:pt x="11253620" y="746940"/>
                  <a:pt x="11253620" y="730088"/>
                </a:cubicBezTo>
                <a:lnTo>
                  <a:pt x="11253777" y="730167"/>
                </a:lnTo>
                <a:cubicBezTo>
                  <a:pt x="11253777" y="705283"/>
                  <a:pt x="11246297" y="685597"/>
                  <a:pt x="11231335" y="671029"/>
                </a:cubicBezTo>
                <a:cubicBezTo>
                  <a:pt x="11216373" y="656461"/>
                  <a:pt x="11195584" y="649137"/>
                  <a:pt x="11169047" y="649137"/>
                </a:cubicBezTo>
                <a:close/>
                <a:moveTo>
                  <a:pt x="10515614" y="454557"/>
                </a:moveTo>
                <a:cubicBezTo>
                  <a:pt x="10531521" y="454557"/>
                  <a:pt x="10543963" y="459597"/>
                  <a:pt x="10552861" y="469676"/>
                </a:cubicBezTo>
                <a:cubicBezTo>
                  <a:pt x="10561760" y="479755"/>
                  <a:pt x="10566169" y="494245"/>
                  <a:pt x="10566169" y="513065"/>
                </a:cubicBezTo>
                <a:cubicBezTo>
                  <a:pt x="10566169" y="528657"/>
                  <a:pt x="10564279" y="542910"/>
                  <a:pt x="10560578" y="555903"/>
                </a:cubicBezTo>
                <a:cubicBezTo>
                  <a:pt x="10556798" y="568818"/>
                  <a:pt x="10551365" y="580551"/>
                  <a:pt x="10544041" y="591103"/>
                </a:cubicBezTo>
                <a:lnTo>
                  <a:pt x="10544120" y="591103"/>
                </a:lnTo>
                <a:cubicBezTo>
                  <a:pt x="10537269" y="601025"/>
                  <a:pt x="10528843" y="609057"/>
                  <a:pt x="10518843" y="615042"/>
                </a:cubicBezTo>
                <a:cubicBezTo>
                  <a:pt x="10508842" y="621027"/>
                  <a:pt x="10497660" y="624018"/>
                  <a:pt x="10485455" y="624018"/>
                </a:cubicBezTo>
                <a:cubicBezTo>
                  <a:pt x="10469391" y="624018"/>
                  <a:pt x="10456948" y="618900"/>
                  <a:pt x="10448050" y="608742"/>
                </a:cubicBezTo>
                <a:cubicBezTo>
                  <a:pt x="10439151" y="598584"/>
                  <a:pt x="10434742" y="583937"/>
                  <a:pt x="10434742" y="564959"/>
                </a:cubicBezTo>
                <a:cubicBezTo>
                  <a:pt x="10434742" y="550785"/>
                  <a:pt x="10436632" y="537004"/>
                  <a:pt x="10440333" y="523538"/>
                </a:cubicBezTo>
                <a:cubicBezTo>
                  <a:pt x="10444034" y="510152"/>
                  <a:pt x="10449389" y="498340"/>
                  <a:pt x="10456318" y="488182"/>
                </a:cubicBezTo>
                <a:cubicBezTo>
                  <a:pt x="10463485" y="477866"/>
                  <a:pt x="10472146" y="469676"/>
                  <a:pt x="10482069" y="463613"/>
                </a:cubicBezTo>
                <a:cubicBezTo>
                  <a:pt x="10491990" y="457550"/>
                  <a:pt x="10503251" y="454557"/>
                  <a:pt x="10515614" y="454557"/>
                </a:cubicBezTo>
                <a:close/>
                <a:moveTo>
                  <a:pt x="11296223" y="454556"/>
                </a:moveTo>
                <a:cubicBezTo>
                  <a:pt x="11312130" y="454556"/>
                  <a:pt x="11324571" y="459596"/>
                  <a:pt x="11333470" y="469676"/>
                </a:cubicBezTo>
                <a:cubicBezTo>
                  <a:pt x="11342368" y="479755"/>
                  <a:pt x="11346778" y="494244"/>
                  <a:pt x="11346778" y="513065"/>
                </a:cubicBezTo>
                <a:cubicBezTo>
                  <a:pt x="11346778" y="528656"/>
                  <a:pt x="11344888" y="542910"/>
                  <a:pt x="11341187" y="555903"/>
                </a:cubicBezTo>
                <a:cubicBezTo>
                  <a:pt x="11337407" y="568817"/>
                  <a:pt x="11331974" y="580550"/>
                  <a:pt x="11324650" y="591103"/>
                </a:cubicBezTo>
                <a:lnTo>
                  <a:pt x="11324729" y="591103"/>
                </a:lnTo>
                <a:cubicBezTo>
                  <a:pt x="11317878" y="601024"/>
                  <a:pt x="11309452" y="609057"/>
                  <a:pt x="11299452" y="615041"/>
                </a:cubicBezTo>
                <a:cubicBezTo>
                  <a:pt x="11289451" y="621026"/>
                  <a:pt x="11278268" y="624018"/>
                  <a:pt x="11266063" y="624018"/>
                </a:cubicBezTo>
                <a:cubicBezTo>
                  <a:pt x="11249999" y="624018"/>
                  <a:pt x="11237557" y="618900"/>
                  <a:pt x="11228659" y="608742"/>
                </a:cubicBezTo>
                <a:cubicBezTo>
                  <a:pt x="11219761" y="598584"/>
                  <a:pt x="11215351" y="583936"/>
                  <a:pt x="11215351" y="564959"/>
                </a:cubicBezTo>
                <a:cubicBezTo>
                  <a:pt x="11215351" y="550785"/>
                  <a:pt x="11217241" y="537004"/>
                  <a:pt x="11220941" y="523538"/>
                </a:cubicBezTo>
                <a:cubicBezTo>
                  <a:pt x="11224643" y="510152"/>
                  <a:pt x="11229997" y="498339"/>
                  <a:pt x="11236927" y="488181"/>
                </a:cubicBezTo>
                <a:cubicBezTo>
                  <a:pt x="11244093" y="477865"/>
                  <a:pt x="11252756" y="469676"/>
                  <a:pt x="11262677" y="463612"/>
                </a:cubicBezTo>
                <a:cubicBezTo>
                  <a:pt x="11272599" y="457549"/>
                  <a:pt x="11283860" y="454556"/>
                  <a:pt x="11296223" y="454556"/>
                </a:cubicBezTo>
                <a:close/>
                <a:moveTo>
                  <a:pt x="10840284" y="436288"/>
                </a:moveTo>
                <a:lnTo>
                  <a:pt x="10795556" y="642366"/>
                </a:lnTo>
                <a:lnTo>
                  <a:pt x="10821621" y="642366"/>
                </a:lnTo>
                <a:lnTo>
                  <a:pt x="10836267" y="574094"/>
                </a:lnTo>
                <a:lnTo>
                  <a:pt x="10862726" y="550391"/>
                </a:lnTo>
                <a:lnTo>
                  <a:pt x="10922416" y="642288"/>
                </a:lnTo>
                <a:lnTo>
                  <a:pt x="10952969" y="642288"/>
                </a:lnTo>
                <a:lnTo>
                  <a:pt x="10953048" y="642366"/>
                </a:lnTo>
                <a:lnTo>
                  <a:pt x="10883279" y="534957"/>
                </a:lnTo>
                <a:lnTo>
                  <a:pt x="10989586" y="436288"/>
                </a:lnTo>
                <a:lnTo>
                  <a:pt x="10956749" y="436288"/>
                </a:lnTo>
                <a:lnTo>
                  <a:pt x="10843040" y="543068"/>
                </a:lnTo>
                <a:lnTo>
                  <a:pt x="10866349" y="436288"/>
                </a:lnTo>
                <a:close/>
                <a:moveTo>
                  <a:pt x="10253705" y="436209"/>
                </a:moveTo>
                <a:lnTo>
                  <a:pt x="10248744" y="459440"/>
                </a:lnTo>
                <a:lnTo>
                  <a:pt x="10317804" y="459440"/>
                </a:lnTo>
                <a:lnTo>
                  <a:pt x="10278116" y="642287"/>
                </a:lnTo>
                <a:lnTo>
                  <a:pt x="10304181" y="642287"/>
                </a:lnTo>
                <a:lnTo>
                  <a:pt x="10343869" y="459440"/>
                </a:lnTo>
                <a:lnTo>
                  <a:pt x="10412929" y="459440"/>
                </a:lnTo>
                <a:lnTo>
                  <a:pt x="10417890" y="436209"/>
                </a:lnTo>
                <a:close/>
                <a:moveTo>
                  <a:pt x="11024234" y="436209"/>
                </a:moveTo>
                <a:lnTo>
                  <a:pt x="10979663" y="642287"/>
                </a:lnTo>
                <a:lnTo>
                  <a:pt x="11005413" y="642287"/>
                </a:lnTo>
                <a:lnTo>
                  <a:pt x="11027304" y="540942"/>
                </a:lnTo>
                <a:lnTo>
                  <a:pt x="11123926" y="540942"/>
                </a:lnTo>
                <a:lnTo>
                  <a:pt x="11102035" y="642287"/>
                </a:lnTo>
                <a:lnTo>
                  <a:pt x="11127784" y="642287"/>
                </a:lnTo>
                <a:lnTo>
                  <a:pt x="11172355" y="436209"/>
                </a:lnTo>
                <a:lnTo>
                  <a:pt x="11146605" y="436209"/>
                </a:lnTo>
                <a:lnTo>
                  <a:pt x="11128966" y="517711"/>
                </a:lnTo>
                <a:lnTo>
                  <a:pt x="11032344" y="517711"/>
                </a:lnTo>
                <a:lnTo>
                  <a:pt x="11049983" y="436209"/>
                </a:lnTo>
                <a:close/>
                <a:moveTo>
                  <a:pt x="11434265" y="436209"/>
                </a:moveTo>
                <a:lnTo>
                  <a:pt x="11389537" y="642287"/>
                </a:lnTo>
                <a:lnTo>
                  <a:pt x="11512066" y="642287"/>
                </a:lnTo>
                <a:lnTo>
                  <a:pt x="11512224" y="642287"/>
                </a:lnTo>
                <a:lnTo>
                  <a:pt x="11517264" y="619057"/>
                </a:lnTo>
                <a:lnTo>
                  <a:pt x="11420721" y="619057"/>
                </a:lnTo>
                <a:lnTo>
                  <a:pt x="11460330" y="436209"/>
                </a:lnTo>
                <a:close/>
                <a:moveTo>
                  <a:pt x="11582464" y="436209"/>
                </a:moveTo>
                <a:lnTo>
                  <a:pt x="11537736" y="642287"/>
                </a:lnTo>
                <a:lnTo>
                  <a:pt x="11562068" y="642287"/>
                </a:lnTo>
                <a:lnTo>
                  <a:pt x="11601206" y="461801"/>
                </a:lnTo>
                <a:lnTo>
                  <a:pt x="11628530" y="585511"/>
                </a:lnTo>
                <a:lnTo>
                  <a:pt x="11643886" y="585511"/>
                </a:lnTo>
                <a:lnTo>
                  <a:pt x="11722553" y="467156"/>
                </a:lnTo>
                <a:lnTo>
                  <a:pt x="11684440" y="642287"/>
                </a:lnTo>
                <a:lnTo>
                  <a:pt x="11710426" y="642287"/>
                </a:lnTo>
                <a:lnTo>
                  <a:pt x="11755075" y="436209"/>
                </a:lnTo>
                <a:lnTo>
                  <a:pt x="11719325" y="436209"/>
                </a:lnTo>
                <a:lnTo>
                  <a:pt x="11643964" y="550942"/>
                </a:lnTo>
                <a:lnTo>
                  <a:pt x="11617820" y="436209"/>
                </a:lnTo>
                <a:close/>
                <a:moveTo>
                  <a:pt x="10733819" y="432508"/>
                </a:moveTo>
                <a:cubicBezTo>
                  <a:pt x="10715865" y="432508"/>
                  <a:pt x="10699643" y="435973"/>
                  <a:pt x="10685075" y="443061"/>
                </a:cubicBezTo>
                <a:cubicBezTo>
                  <a:pt x="10670507" y="450147"/>
                  <a:pt x="10658301" y="459754"/>
                  <a:pt x="10648300" y="471960"/>
                </a:cubicBezTo>
                <a:cubicBezTo>
                  <a:pt x="10638221" y="484323"/>
                  <a:pt x="10630504" y="498655"/>
                  <a:pt x="10625149" y="515113"/>
                </a:cubicBezTo>
                <a:cubicBezTo>
                  <a:pt x="10619795" y="531570"/>
                  <a:pt x="10617117" y="549289"/>
                  <a:pt x="10617117" y="568267"/>
                </a:cubicBezTo>
                <a:cubicBezTo>
                  <a:pt x="10617117" y="593072"/>
                  <a:pt x="10624125" y="612207"/>
                  <a:pt x="10638064" y="625752"/>
                </a:cubicBezTo>
                <a:cubicBezTo>
                  <a:pt x="10652002" y="639295"/>
                  <a:pt x="10671294" y="646068"/>
                  <a:pt x="10695784" y="646068"/>
                </a:cubicBezTo>
                <a:lnTo>
                  <a:pt x="10695784" y="646146"/>
                </a:lnTo>
                <a:cubicBezTo>
                  <a:pt x="10709171" y="646146"/>
                  <a:pt x="10721770" y="644178"/>
                  <a:pt x="10733582" y="640240"/>
                </a:cubicBezTo>
                <a:cubicBezTo>
                  <a:pt x="10745473" y="636303"/>
                  <a:pt x="10755867" y="631893"/>
                  <a:pt x="10765002" y="627012"/>
                </a:cubicBezTo>
                <a:lnTo>
                  <a:pt x="10771144" y="595198"/>
                </a:lnTo>
                <a:lnTo>
                  <a:pt x="10769332" y="595198"/>
                </a:lnTo>
                <a:cubicBezTo>
                  <a:pt x="10766104" y="597875"/>
                  <a:pt x="10762246" y="600788"/>
                  <a:pt x="10757757" y="603938"/>
                </a:cubicBezTo>
                <a:cubicBezTo>
                  <a:pt x="10753268" y="607088"/>
                  <a:pt x="10748150" y="610081"/>
                  <a:pt x="10742559" y="612994"/>
                </a:cubicBezTo>
                <a:cubicBezTo>
                  <a:pt x="10736496" y="616066"/>
                  <a:pt x="10729724" y="618585"/>
                  <a:pt x="10722321" y="620554"/>
                </a:cubicBezTo>
                <a:cubicBezTo>
                  <a:pt x="10714920" y="622522"/>
                  <a:pt x="10707045" y="623546"/>
                  <a:pt x="10698856" y="623546"/>
                </a:cubicBezTo>
                <a:cubicBezTo>
                  <a:pt x="10681374" y="623546"/>
                  <a:pt x="10667987" y="618271"/>
                  <a:pt x="10658695" y="607718"/>
                </a:cubicBezTo>
                <a:cubicBezTo>
                  <a:pt x="10649403" y="597087"/>
                  <a:pt x="10644757" y="582362"/>
                  <a:pt x="10644757" y="563305"/>
                </a:cubicBezTo>
                <a:cubicBezTo>
                  <a:pt x="10644757" y="548108"/>
                  <a:pt x="10646804" y="533697"/>
                  <a:pt x="10650978" y="520231"/>
                </a:cubicBezTo>
                <a:cubicBezTo>
                  <a:pt x="10655151" y="506766"/>
                  <a:pt x="10660900" y="495347"/>
                  <a:pt x="10668144" y="485898"/>
                </a:cubicBezTo>
                <a:cubicBezTo>
                  <a:pt x="10675625" y="476134"/>
                  <a:pt x="10684366" y="468653"/>
                  <a:pt x="10694524" y="463219"/>
                </a:cubicBezTo>
                <a:cubicBezTo>
                  <a:pt x="10704682" y="457786"/>
                  <a:pt x="10715785" y="455109"/>
                  <a:pt x="10727913" y="455109"/>
                </a:cubicBezTo>
                <a:cubicBezTo>
                  <a:pt x="10735866" y="455109"/>
                  <a:pt x="10743110" y="455974"/>
                  <a:pt x="10749725" y="457786"/>
                </a:cubicBezTo>
                <a:cubicBezTo>
                  <a:pt x="10756261" y="459597"/>
                  <a:pt x="10761931" y="461802"/>
                  <a:pt x="10766734" y="464479"/>
                </a:cubicBezTo>
                <a:cubicBezTo>
                  <a:pt x="10772562" y="467629"/>
                  <a:pt x="10776892" y="470543"/>
                  <a:pt x="10779806" y="473141"/>
                </a:cubicBezTo>
                <a:cubicBezTo>
                  <a:pt x="10782720" y="475740"/>
                  <a:pt x="10785633" y="478575"/>
                  <a:pt x="10788468" y="481646"/>
                </a:cubicBezTo>
                <a:lnTo>
                  <a:pt x="10790436" y="481646"/>
                </a:lnTo>
                <a:lnTo>
                  <a:pt x="10796264" y="450619"/>
                </a:lnTo>
                <a:cubicBezTo>
                  <a:pt x="10785711" y="444321"/>
                  <a:pt x="10775553" y="439753"/>
                  <a:pt x="10765553" y="436839"/>
                </a:cubicBezTo>
                <a:cubicBezTo>
                  <a:pt x="10755552" y="433926"/>
                  <a:pt x="10745000" y="432508"/>
                  <a:pt x="10733819" y="432508"/>
                </a:cubicBezTo>
                <a:close/>
                <a:moveTo>
                  <a:pt x="10159840" y="432351"/>
                </a:moveTo>
                <a:cubicBezTo>
                  <a:pt x="10135035" y="432351"/>
                  <a:pt x="10114797" y="438887"/>
                  <a:pt x="10099127" y="451958"/>
                </a:cubicBezTo>
                <a:cubicBezTo>
                  <a:pt x="10083457" y="465030"/>
                  <a:pt x="10075661" y="481331"/>
                  <a:pt x="10075661" y="501017"/>
                </a:cubicBezTo>
                <a:cubicBezTo>
                  <a:pt x="10075661" y="512671"/>
                  <a:pt x="10079362" y="522357"/>
                  <a:pt x="10086842" y="530232"/>
                </a:cubicBezTo>
                <a:cubicBezTo>
                  <a:pt x="10094245" y="538107"/>
                  <a:pt x="10104796" y="543618"/>
                  <a:pt x="10118420" y="546848"/>
                </a:cubicBezTo>
                <a:cubicBezTo>
                  <a:pt x="10125507" y="548580"/>
                  <a:pt x="10132909" y="550154"/>
                  <a:pt x="10140626" y="551729"/>
                </a:cubicBezTo>
                <a:cubicBezTo>
                  <a:pt x="10148343" y="553304"/>
                  <a:pt x="10155037" y="554879"/>
                  <a:pt x="10160706" y="556533"/>
                </a:cubicBezTo>
                <a:cubicBezTo>
                  <a:pt x="10167478" y="558580"/>
                  <a:pt x="10172597" y="561730"/>
                  <a:pt x="10176140" y="565982"/>
                </a:cubicBezTo>
                <a:cubicBezTo>
                  <a:pt x="10179684" y="570235"/>
                  <a:pt x="10181417" y="575511"/>
                  <a:pt x="10181417" y="581889"/>
                </a:cubicBezTo>
                <a:cubicBezTo>
                  <a:pt x="10181417" y="594016"/>
                  <a:pt x="10176455" y="603938"/>
                  <a:pt x="10166612" y="611733"/>
                </a:cubicBezTo>
                <a:cubicBezTo>
                  <a:pt x="10156769" y="619529"/>
                  <a:pt x="10142674" y="623467"/>
                  <a:pt x="10124168" y="623467"/>
                </a:cubicBezTo>
                <a:cubicBezTo>
                  <a:pt x="10112907" y="623467"/>
                  <a:pt x="10101253" y="621262"/>
                  <a:pt x="10089126" y="616773"/>
                </a:cubicBezTo>
                <a:cubicBezTo>
                  <a:pt x="10076999" y="612285"/>
                  <a:pt x="10066841" y="605907"/>
                  <a:pt x="10058494" y="597481"/>
                </a:cubicBezTo>
                <a:lnTo>
                  <a:pt x="10056683" y="597481"/>
                </a:lnTo>
                <a:lnTo>
                  <a:pt x="10050462" y="628900"/>
                </a:lnTo>
                <a:cubicBezTo>
                  <a:pt x="10061408" y="634649"/>
                  <a:pt x="10072589" y="638980"/>
                  <a:pt x="10083929" y="641815"/>
                </a:cubicBezTo>
                <a:cubicBezTo>
                  <a:pt x="10095268" y="644650"/>
                  <a:pt x="10107238" y="646067"/>
                  <a:pt x="10119837" y="646067"/>
                </a:cubicBezTo>
                <a:lnTo>
                  <a:pt x="10119758" y="645909"/>
                </a:lnTo>
                <a:cubicBezTo>
                  <a:pt x="10134326" y="645909"/>
                  <a:pt x="10147004" y="643941"/>
                  <a:pt x="10157713" y="640083"/>
                </a:cubicBezTo>
                <a:cubicBezTo>
                  <a:pt x="10168424" y="636224"/>
                  <a:pt x="10177794" y="630869"/>
                  <a:pt x="10185748" y="624018"/>
                </a:cubicBezTo>
                <a:cubicBezTo>
                  <a:pt x="10193150" y="617639"/>
                  <a:pt x="10198976" y="610001"/>
                  <a:pt x="10203150" y="601024"/>
                </a:cubicBezTo>
                <a:cubicBezTo>
                  <a:pt x="10207324" y="592047"/>
                  <a:pt x="10209372" y="583071"/>
                  <a:pt x="10209372" y="574015"/>
                </a:cubicBezTo>
                <a:cubicBezTo>
                  <a:pt x="10209372" y="563226"/>
                  <a:pt x="10206221" y="554249"/>
                  <a:pt x="10199843" y="547162"/>
                </a:cubicBezTo>
                <a:cubicBezTo>
                  <a:pt x="10193465" y="540075"/>
                  <a:pt x="10184094" y="534720"/>
                  <a:pt x="10171809" y="531098"/>
                </a:cubicBezTo>
                <a:cubicBezTo>
                  <a:pt x="10165588" y="529366"/>
                  <a:pt x="10157871" y="527476"/>
                  <a:pt x="10148658" y="525507"/>
                </a:cubicBezTo>
                <a:cubicBezTo>
                  <a:pt x="10139444" y="523538"/>
                  <a:pt x="10132043" y="521884"/>
                  <a:pt x="10126531" y="520467"/>
                </a:cubicBezTo>
                <a:cubicBezTo>
                  <a:pt x="10117790" y="518183"/>
                  <a:pt x="10111805" y="514718"/>
                  <a:pt x="10108419" y="510073"/>
                </a:cubicBezTo>
                <a:cubicBezTo>
                  <a:pt x="10105033" y="505427"/>
                  <a:pt x="10103379" y="500072"/>
                  <a:pt x="10103379" y="494009"/>
                </a:cubicBezTo>
                <a:cubicBezTo>
                  <a:pt x="10103379" y="482669"/>
                  <a:pt x="10108104" y="473298"/>
                  <a:pt x="10117475" y="465896"/>
                </a:cubicBezTo>
                <a:cubicBezTo>
                  <a:pt x="10126924" y="458494"/>
                  <a:pt x="10139524" y="454793"/>
                  <a:pt x="10155273" y="454793"/>
                </a:cubicBezTo>
                <a:cubicBezTo>
                  <a:pt x="10167872" y="454793"/>
                  <a:pt x="10179842" y="456998"/>
                  <a:pt x="10191260" y="461329"/>
                </a:cubicBezTo>
                <a:cubicBezTo>
                  <a:pt x="10202678" y="465660"/>
                  <a:pt x="10211497" y="470857"/>
                  <a:pt x="10217640" y="476842"/>
                </a:cubicBezTo>
                <a:lnTo>
                  <a:pt x="10219450" y="476842"/>
                </a:lnTo>
                <a:lnTo>
                  <a:pt x="10225278" y="447391"/>
                </a:lnTo>
                <a:cubicBezTo>
                  <a:pt x="10217246" y="443375"/>
                  <a:pt x="10207717" y="439832"/>
                  <a:pt x="10196693" y="436839"/>
                </a:cubicBezTo>
                <a:cubicBezTo>
                  <a:pt x="10185668" y="433847"/>
                  <a:pt x="10173384" y="432351"/>
                  <a:pt x="10159840" y="432351"/>
                </a:cubicBezTo>
                <a:close/>
                <a:moveTo>
                  <a:pt x="10519630" y="431799"/>
                </a:moveTo>
                <a:cubicBezTo>
                  <a:pt x="10502778" y="431799"/>
                  <a:pt x="10487344" y="435579"/>
                  <a:pt x="10473249" y="442981"/>
                </a:cubicBezTo>
                <a:cubicBezTo>
                  <a:pt x="10459153" y="450383"/>
                  <a:pt x="10447341" y="460305"/>
                  <a:pt x="10437813" y="472669"/>
                </a:cubicBezTo>
                <a:cubicBezTo>
                  <a:pt x="10427970" y="485425"/>
                  <a:pt x="10420489" y="499994"/>
                  <a:pt x="10415292" y="516372"/>
                </a:cubicBezTo>
                <a:cubicBezTo>
                  <a:pt x="10410094" y="532752"/>
                  <a:pt x="10407496" y="550312"/>
                  <a:pt x="10407496" y="569133"/>
                </a:cubicBezTo>
                <a:cubicBezTo>
                  <a:pt x="10407496" y="593858"/>
                  <a:pt x="10414032" y="612915"/>
                  <a:pt x="10427025" y="626381"/>
                </a:cubicBezTo>
                <a:cubicBezTo>
                  <a:pt x="10440018" y="639846"/>
                  <a:pt x="10458050" y="646540"/>
                  <a:pt x="10481124" y="646540"/>
                </a:cubicBezTo>
                <a:cubicBezTo>
                  <a:pt x="10498526" y="646540"/>
                  <a:pt x="10514118" y="642760"/>
                  <a:pt x="10528056" y="635358"/>
                </a:cubicBezTo>
                <a:cubicBezTo>
                  <a:pt x="10541994" y="627956"/>
                  <a:pt x="10553806" y="617719"/>
                  <a:pt x="10563728" y="604726"/>
                </a:cubicBezTo>
                <a:cubicBezTo>
                  <a:pt x="10573335" y="592126"/>
                  <a:pt x="10580659" y="577480"/>
                  <a:pt x="10585777" y="560864"/>
                </a:cubicBezTo>
                <a:cubicBezTo>
                  <a:pt x="10590895" y="544249"/>
                  <a:pt x="10593415" y="527003"/>
                  <a:pt x="10593415" y="509128"/>
                </a:cubicBezTo>
                <a:lnTo>
                  <a:pt x="10593336" y="509049"/>
                </a:lnTo>
                <a:cubicBezTo>
                  <a:pt x="10593336" y="484245"/>
                  <a:pt x="10586800" y="465109"/>
                  <a:pt x="10573729" y="451801"/>
                </a:cubicBezTo>
                <a:cubicBezTo>
                  <a:pt x="10560657" y="438493"/>
                  <a:pt x="10542624" y="431799"/>
                  <a:pt x="10519630" y="431799"/>
                </a:cubicBezTo>
                <a:close/>
                <a:moveTo>
                  <a:pt x="11300160" y="431799"/>
                </a:moveTo>
                <a:cubicBezTo>
                  <a:pt x="11283308" y="431799"/>
                  <a:pt x="11267874" y="435579"/>
                  <a:pt x="11253779" y="442981"/>
                </a:cubicBezTo>
                <a:cubicBezTo>
                  <a:pt x="11239683" y="450383"/>
                  <a:pt x="11227871" y="460305"/>
                  <a:pt x="11218343" y="472668"/>
                </a:cubicBezTo>
                <a:cubicBezTo>
                  <a:pt x="11208500" y="485425"/>
                  <a:pt x="11201019" y="499994"/>
                  <a:pt x="11195822" y="516372"/>
                </a:cubicBezTo>
                <a:cubicBezTo>
                  <a:pt x="11190624" y="532752"/>
                  <a:pt x="11188026" y="550312"/>
                  <a:pt x="11188026" y="569132"/>
                </a:cubicBezTo>
                <a:cubicBezTo>
                  <a:pt x="11188026" y="593858"/>
                  <a:pt x="11194562" y="612915"/>
                  <a:pt x="11207555" y="626381"/>
                </a:cubicBezTo>
                <a:cubicBezTo>
                  <a:pt x="11220548" y="639846"/>
                  <a:pt x="11238580" y="646540"/>
                  <a:pt x="11261654" y="646540"/>
                </a:cubicBezTo>
                <a:cubicBezTo>
                  <a:pt x="11279056" y="646540"/>
                  <a:pt x="11294648" y="642760"/>
                  <a:pt x="11308586" y="635357"/>
                </a:cubicBezTo>
                <a:cubicBezTo>
                  <a:pt x="11322524" y="627956"/>
                  <a:pt x="11334336" y="617718"/>
                  <a:pt x="11344258" y="604725"/>
                </a:cubicBezTo>
                <a:cubicBezTo>
                  <a:pt x="11353865" y="592126"/>
                  <a:pt x="11361267" y="577480"/>
                  <a:pt x="11366307" y="560864"/>
                </a:cubicBezTo>
                <a:cubicBezTo>
                  <a:pt x="11371425" y="544248"/>
                  <a:pt x="11373945" y="527003"/>
                  <a:pt x="11373945" y="509128"/>
                </a:cubicBezTo>
                <a:lnTo>
                  <a:pt x="11373866" y="509049"/>
                </a:lnTo>
                <a:cubicBezTo>
                  <a:pt x="11373866" y="484244"/>
                  <a:pt x="11367330" y="465109"/>
                  <a:pt x="11354259" y="451801"/>
                </a:cubicBezTo>
                <a:cubicBezTo>
                  <a:pt x="11341187" y="438492"/>
                  <a:pt x="11323154" y="431799"/>
                  <a:pt x="11300160" y="431799"/>
                </a:cubicBezTo>
                <a:close/>
                <a:moveTo>
                  <a:pt x="0" y="0"/>
                </a:moveTo>
                <a:lnTo>
                  <a:pt x="12191997" y="0"/>
                </a:lnTo>
                <a:lnTo>
                  <a:pt x="12191997" y="6857998"/>
                </a:lnTo>
                <a:lnTo>
                  <a:pt x="0" y="6857998"/>
                </a:lnTo>
                <a:close/>
              </a:path>
            </a:pathLst>
          </a:custGeom>
          <a:solidFill>
            <a:schemeClr val="tx2"/>
          </a:solidFill>
        </p:spPr>
        <p:txBody>
          <a:bodyPr wrap="square" lIns="72000">
            <a:noAutofit/>
          </a:bodyPr>
          <a:lstStyle>
            <a:lvl1pPr marL="0" indent="0">
              <a:buNone/>
              <a:defRPr sz="1800">
                <a:solidFill>
                  <a:schemeClr val="bg2"/>
                </a:solidFill>
              </a:defRPr>
            </a:lvl1pPr>
          </a:lstStyle>
          <a:p>
            <a:r>
              <a:rPr lang="sv-SE" dirty="0"/>
              <a:t>Klicka på bildplatshållaren. Gå sedan till Infoga &gt; Bilder &gt; Den här enheten</a:t>
            </a:r>
          </a:p>
        </p:txBody>
      </p:sp>
      <p:sp>
        <p:nvSpPr>
          <p:cNvPr id="2" name="Rubrik 1">
            <a:extLst>
              <a:ext uri="{FF2B5EF4-FFF2-40B4-BE49-F238E27FC236}">
                <a16:creationId xmlns:a16="http://schemas.microsoft.com/office/drawing/2014/main" id="{A258EC79-F416-4E3D-A67E-4A13E8004581}"/>
              </a:ext>
            </a:extLst>
          </p:cNvPr>
          <p:cNvSpPr>
            <a:spLocks noGrp="1"/>
          </p:cNvSpPr>
          <p:nvPr>
            <p:ph type="ctrTitle"/>
          </p:nvPr>
        </p:nvSpPr>
        <p:spPr>
          <a:xfrm>
            <a:off x="884253" y="2220595"/>
            <a:ext cx="10128234" cy="1983696"/>
          </a:xfrm>
          <a:solidFill>
            <a:schemeClr val="accent1">
              <a:alpha val="85000"/>
            </a:schemeClr>
          </a:solidFill>
        </p:spPr>
        <p:txBody>
          <a:bodyPr lIns="216000" tIns="216000" rIns="216000" bIns="216000" anchor="b"/>
          <a:lstStyle>
            <a:lvl1pPr algn="l">
              <a:defRPr sz="6000">
                <a:solidFill>
                  <a:schemeClr val="bg2"/>
                </a:solidFill>
              </a:defRPr>
            </a:lvl1pPr>
          </a:lstStyle>
          <a:p>
            <a:r>
              <a:rPr lang="sv-SE" dirty="0"/>
              <a:t>Klicka här för att ändra mall för rubrikformat</a:t>
            </a:r>
          </a:p>
        </p:txBody>
      </p:sp>
      <p:sp>
        <p:nvSpPr>
          <p:cNvPr id="3" name="Underrubrik 2">
            <a:extLst>
              <a:ext uri="{FF2B5EF4-FFF2-40B4-BE49-F238E27FC236}">
                <a16:creationId xmlns:a16="http://schemas.microsoft.com/office/drawing/2014/main" id="{0B04F11C-8931-4F2C-862F-B58C9926FB12}"/>
              </a:ext>
            </a:extLst>
          </p:cNvPr>
          <p:cNvSpPr>
            <a:spLocks noGrp="1"/>
          </p:cNvSpPr>
          <p:nvPr>
            <p:ph type="subTitle" idx="1"/>
          </p:nvPr>
        </p:nvSpPr>
        <p:spPr>
          <a:xfrm>
            <a:off x="884255" y="4204017"/>
            <a:ext cx="10128234" cy="1547813"/>
          </a:xfrm>
          <a:solidFill>
            <a:schemeClr val="accent1">
              <a:alpha val="85000"/>
            </a:schemeClr>
          </a:solidFill>
        </p:spPr>
        <p:txBody>
          <a:bodyPr lIns="216000" tIns="216000" rIns="216000" bIns="216000"/>
          <a:lstStyle>
            <a:lvl1pPr marL="0" indent="0" algn="l">
              <a:buNone/>
              <a:defRPr sz="2000">
                <a:solidFill>
                  <a:schemeClr val="bg2"/>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ändra mall för underrubrikformat</a:t>
            </a:r>
          </a:p>
        </p:txBody>
      </p:sp>
      <p:sp>
        <p:nvSpPr>
          <p:cNvPr id="4" name="Platshållare för datum 3">
            <a:extLst>
              <a:ext uri="{FF2B5EF4-FFF2-40B4-BE49-F238E27FC236}">
                <a16:creationId xmlns:a16="http://schemas.microsoft.com/office/drawing/2014/main" id="{9964F6B1-10EC-43D7-8A6F-B43A304B5901}"/>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5" name="Platshållare för sidfot 4">
            <a:extLst>
              <a:ext uri="{FF2B5EF4-FFF2-40B4-BE49-F238E27FC236}">
                <a16:creationId xmlns:a16="http://schemas.microsoft.com/office/drawing/2014/main" id="{637ACD31-1B3B-4C51-AAAF-B74C576BADD5}"/>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6" name="Platshållare för bildnummer 5">
            <a:extLst>
              <a:ext uri="{FF2B5EF4-FFF2-40B4-BE49-F238E27FC236}">
                <a16:creationId xmlns:a16="http://schemas.microsoft.com/office/drawing/2014/main" id="{81FD2A41-9C0C-486B-814D-D78D722ED64C}"/>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2938780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9" name="Platshållare för bild 8">
            <a:extLst>
              <a:ext uri="{FF2B5EF4-FFF2-40B4-BE49-F238E27FC236}">
                <a16:creationId xmlns:a16="http://schemas.microsoft.com/office/drawing/2014/main" id="{F73A29E1-1260-B88F-D854-98641E27CEB0}"/>
              </a:ext>
            </a:extLst>
          </p:cNvPr>
          <p:cNvSpPr>
            <a:spLocks noGrp="1"/>
          </p:cNvSpPr>
          <p:nvPr>
            <p:ph type="pic" sz="quarter" idx="13" hasCustomPrompt="1"/>
          </p:nvPr>
        </p:nvSpPr>
        <p:spPr>
          <a:xfrm>
            <a:off x="0" y="0"/>
            <a:ext cx="12192000" cy="6858000"/>
          </a:xfrm>
        </p:spPr>
        <p:txBody>
          <a:bodyPr lIns="72000"/>
          <a:lstStyle>
            <a:lvl1pPr marL="0" indent="0">
              <a:buNone/>
              <a:defRPr sz="1800"/>
            </a:lvl1pPr>
          </a:lstStyle>
          <a:p>
            <a:pPr marL="0" marR="0" lvl="0" indent="0" algn="l" defTabSz="914400" rtl="0" eaLnBrk="1" fontAlgn="auto" latinLnBrk="0" hangingPunct="1">
              <a:lnSpc>
                <a:spcPct val="110000"/>
              </a:lnSpc>
              <a:spcBef>
                <a:spcPts val="600"/>
              </a:spcBef>
              <a:spcAft>
                <a:spcPts val="600"/>
              </a:spcAft>
              <a:buClrTx/>
              <a:buSzTx/>
              <a:buFont typeface="Arial" panose="020B0604020202020204" pitchFamily="34" charset="0"/>
              <a:buNone/>
              <a:tabLst/>
              <a:defRPr/>
            </a:pPr>
            <a:r>
              <a:rPr lang="sv-SE" dirty="0"/>
              <a:t>Klicka på bildplatshållaren. Gå sedan till Infoga &gt; Bilder &gt; Den här enheten</a:t>
            </a:r>
          </a:p>
        </p:txBody>
      </p:sp>
      <p:sp>
        <p:nvSpPr>
          <p:cNvPr id="7" name="Rubrik 6">
            <a:extLst>
              <a:ext uri="{FF2B5EF4-FFF2-40B4-BE49-F238E27FC236}">
                <a16:creationId xmlns:a16="http://schemas.microsoft.com/office/drawing/2014/main" id="{E66FA77C-039B-96DE-82B5-A354B6BE0D24}"/>
              </a:ext>
            </a:extLst>
          </p:cNvPr>
          <p:cNvSpPr>
            <a:spLocks noGrp="1"/>
          </p:cNvSpPr>
          <p:nvPr>
            <p:ph type="title"/>
          </p:nvPr>
        </p:nvSpPr>
        <p:spPr>
          <a:xfrm>
            <a:off x="1177924" y="1096963"/>
            <a:ext cx="7910513" cy="1782762"/>
          </a:xfrm>
          <a:solidFill>
            <a:schemeClr val="bg2">
              <a:alpha val="85000"/>
            </a:schemeClr>
          </a:solidFill>
        </p:spPr>
        <p:txBody>
          <a:bodyPr lIns="216000" tIns="216000" rIns="216000" bIns="216000"/>
          <a:lstStyle/>
          <a:p>
            <a:r>
              <a:rPr lang="sv-SE" dirty="0"/>
              <a:t>Klicka här för att ändra mall för rubrikformat</a:t>
            </a:r>
          </a:p>
        </p:txBody>
      </p:sp>
      <p:sp>
        <p:nvSpPr>
          <p:cNvPr id="8" name="Platshållare för text 7">
            <a:extLst>
              <a:ext uri="{FF2B5EF4-FFF2-40B4-BE49-F238E27FC236}">
                <a16:creationId xmlns:a16="http://schemas.microsoft.com/office/drawing/2014/main" id="{0688E878-AD45-F43B-DCC2-92697A183440}"/>
              </a:ext>
            </a:extLst>
          </p:cNvPr>
          <p:cNvSpPr>
            <a:spLocks noGrp="1"/>
          </p:cNvSpPr>
          <p:nvPr>
            <p:ph type="body" sz="quarter" idx="14"/>
          </p:nvPr>
        </p:nvSpPr>
        <p:spPr>
          <a:xfrm>
            <a:off x="1177925" y="2879725"/>
            <a:ext cx="7910511" cy="3328988"/>
          </a:xfrm>
          <a:solidFill>
            <a:schemeClr val="bg2">
              <a:alpha val="85000"/>
            </a:schemeClr>
          </a:solidFill>
        </p:spPr>
        <p:txBody>
          <a:bodyPr lIns="216000" tIns="216000" rIns="216000" bIns="216000"/>
          <a:lstStyle>
            <a:lvl1pPr marL="457200" indent="-457200">
              <a:buClrTx/>
              <a:buSzPct val="100000"/>
              <a:buFont typeface="+mj-lt"/>
              <a:buAutoNum type="arabicPeriod"/>
              <a:defRPr/>
            </a:lvl1pPr>
          </a:lstStyle>
          <a:p>
            <a:pPr lvl="0"/>
            <a:r>
              <a:rPr lang="sv-SE" dirty="0"/>
              <a:t>Klicka här för att ändra format på bakgrundstexten</a:t>
            </a:r>
          </a:p>
        </p:txBody>
      </p:sp>
      <p:sp>
        <p:nvSpPr>
          <p:cNvPr id="4" name="Platshållare för datum 3">
            <a:extLst>
              <a:ext uri="{FF2B5EF4-FFF2-40B4-BE49-F238E27FC236}">
                <a16:creationId xmlns:a16="http://schemas.microsoft.com/office/drawing/2014/main" id="{0976B228-402E-404C-A134-9A6A7E7BB343}"/>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5" name="Platshållare för sidfot 4">
            <a:extLst>
              <a:ext uri="{FF2B5EF4-FFF2-40B4-BE49-F238E27FC236}">
                <a16:creationId xmlns:a16="http://schemas.microsoft.com/office/drawing/2014/main" id="{3094C615-7E13-4A8A-90D6-32013DC87285}"/>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6" name="Platshållare för bildnummer 5">
            <a:extLst>
              <a:ext uri="{FF2B5EF4-FFF2-40B4-BE49-F238E27FC236}">
                <a16:creationId xmlns:a16="http://schemas.microsoft.com/office/drawing/2014/main" id="{9C085466-4788-495F-AA4A-842866450A58}"/>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3667729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ioriterad fråga &amp; helbild toppen">
    <p:spTree>
      <p:nvGrpSpPr>
        <p:cNvPr id="1" name=""/>
        <p:cNvGrpSpPr/>
        <p:nvPr/>
      </p:nvGrpSpPr>
      <p:grpSpPr>
        <a:xfrm>
          <a:off x="0" y="0"/>
          <a:ext cx="0" cy="0"/>
          <a:chOff x="0" y="0"/>
          <a:chExt cx="0" cy="0"/>
        </a:xfrm>
      </p:grpSpPr>
      <p:sp>
        <p:nvSpPr>
          <p:cNvPr id="8" name="Platshållare för bild 7">
            <a:extLst>
              <a:ext uri="{FF2B5EF4-FFF2-40B4-BE49-F238E27FC236}">
                <a16:creationId xmlns:a16="http://schemas.microsoft.com/office/drawing/2014/main" id="{1EEBD21B-872C-B174-9B26-B4E6143ECD3A}"/>
              </a:ext>
            </a:extLst>
          </p:cNvPr>
          <p:cNvSpPr>
            <a:spLocks noGrp="1"/>
          </p:cNvSpPr>
          <p:nvPr>
            <p:ph type="pic" sz="quarter" idx="13" hasCustomPrompt="1"/>
          </p:nvPr>
        </p:nvSpPr>
        <p:spPr>
          <a:xfrm>
            <a:off x="0" y="0"/>
            <a:ext cx="12192000" cy="4211638"/>
          </a:xfrm>
        </p:spPr>
        <p:txBody>
          <a:bodyPr lIns="72000"/>
          <a:lstStyle>
            <a:lvl1pPr marL="0" indent="0">
              <a:buNone/>
              <a:defRPr/>
            </a:lvl1pPr>
          </a:lstStyle>
          <a:p>
            <a:r>
              <a:rPr lang="sv-SE" dirty="0"/>
              <a:t>Klicka på ikonen för att lägga till en bild.</a:t>
            </a:r>
          </a:p>
        </p:txBody>
      </p:sp>
      <p:sp>
        <p:nvSpPr>
          <p:cNvPr id="2" name="Rubrik 1">
            <a:extLst>
              <a:ext uri="{FF2B5EF4-FFF2-40B4-BE49-F238E27FC236}">
                <a16:creationId xmlns:a16="http://schemas.microsoft.com/office/drawing/2014/main" id="{1E8961D5-F38A-21DA-10B3-DE505D718E79}"/>
              </a:ext>
            </a:extLst>
          </p:cNvPr>
          <p:cNvSpPr>
            <a:spLocks noGrp="1"/>
          </p:cNvSpPr>
          <p:nvPr>
            <p:ph type="title" hasCustomPrompt="1"/>
          </p:nvPr>
        </p:nvSpPr>
        <p:spPr>
          <a:xfrm>
            <a:off x="431800" y="4427538"/>
            <a:ext cx="10364789" cy="1116013"/>
          </a:xfrm>
        </p:spPr>
        <p:txBody>
          <a:bodyPr anchor="b"/>
          <a:lstStyle>
            <a:lvl1pPr>
              <a:defRPr sz="4000" cap="all" baseline="0"/>
            </a:lvl1p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169D5C74-5805-447E-AFAB-B3AFFD5FF955}"/>
              </a:ext>
            </a:extLst>
          </p:cNvPr>
          <p:cNvSpPr>
            <a:spLocks noGrp="1"/>
          </p:cNvSpPr>
          <p:nvPr>
            <p:ph type="body" idx="1"/>
          </p:nvPr>
        </p:nvSpPr>
        <p:spPr>
          <a:xfrm>
            <a:off x="431799" y="5759451"/>
            <a:ext cx="10354310" cy="449263"/>
          </a:xfrm>
        </p:spPr>
        <p:txBody>
          <a:bodyPr/>
          <a:lstStyle>
            <a:lvl1pPr marL="0" indent="0">
              <a:buNone/>
              <a:defRPr sz="2400">
                <a:solidFill>
                  <a:schemeClr val="tx2"/>
                </a:solidFill>
                <a:latin typeface="+mj-lt"/>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65E4703A-E995-DD4D-353A-25EDD3165DF7}"/>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669BB260-B8F4-4C6E-85A9-73F6F4C72757}" type="datetimeFigureOut">
              <a:rPr lang="sv-SE" smtClean="0"/>
              <a:pPr/>
              <a:t>2024-11-07</a:t>
            </a:fld>
            <a:endParaRPr lang="sv-SE"/>
          </a:p>
        </p:txBody>
      </p:sp>
      <p:sp>
        <p:nvSpPr>
          <p:cNvPr id="5" name="Platshållare för sidfot 4">
            <a:extLst>
              <a:ext uri="{FF2B5EF4-FFF2-40B4-BE49-F238E27FC236}">
                <a16:creationId xmlns:a16="http://schemas.microsoft.com/office/drawing/2014/main" id="{D9C7289C-0234-A7C6-C596-A297C794B77C}"/>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a:p>
        </p:txBody>
      </p:sp>
      <p:sp>
        <p:nvSpPr>
          <p:cNvPr id="6" name="Platshållare för bildnummer 5">
            <a:extLst>
              <a:ext uri="{FF2B5EF4-FFF2-40B4-BE49-F238E27FC236}">
                <a16:creationId xmlns:a16="http://schemas.microsoft.com/office/drawing/2014/main" id="{432F7B5D-F980-9866-A932-E6985A91B870}"/>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25FBA59D-7FEC-43EE-9CD4-C193CC0C3EAB}" type="slidenum">
              <a:rPr lang="sv-SE" smtClean="0"/>
              <a:pPr/>
              <a:t>‹#›</a:t>
            </a:fld>
            <a:endParaRPr lang="sv-SE"/>
          </a:p>
        </p:txBody>
      </p:sp>
    </p:spTree>
    <p:extLst>
      <p:ext uri="{BB962C8B-B14F-4D97-AF65-F5344CB8AC3E}">
        <p14:creationId xmlns:p14="http://schemas.microsoft.com/office/powerpoint/2010/main" val="3598658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ubrik &amp; innehåll">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E66FA77C-039B-96DE-82B5-A354B6BE0D24}"/>
              </a:ext>
            </a:extLst>
          </p:cNvPr>
          <p:cNvSpPr>
            <a:spLocks noGrp="1"/>
          </p:cNvSpPr>
          <p:nvPr>
            <p:ph type="title"/>
          </p:nvPr>
        </p:nvSpPr>
        <p:spPr>
          <a:xfrm>
            <a:off x="1394617" y="881063"/>
            <a:ext cx="8439944" cy="1331913"/>
          </a:xfrm>
        </p:spPr>
        <p:txBody>
          <a:bodyPr anchor="b"/>
          <a:lstStyle/>
          <a:p>
            <a:r>
              <a:rPr lang="sv-SE" dirty="0"/>
              <a:t>Klicka här för att ändra mall för rubrikformat</a:t>
            </a:r>
          </a:p>
        </p:txBody>
      </p:sp>
      <p:sp>
        <p:nvSpPr>
          <p:cNvPr id="3" name="Platshållare för innehåll 2">
            <a:extLst>
              <a:ext uri="{FF2B5EF4-FFF2-40B4-BE49-F238E27FC236}">
                <a16:creationId xmlns:a16="http://schemas.microsoft.com/office/drawing/2014/main" id="{94DD60AF-FC73-41DA-8ECD-F5290F6D92CF}"/>
              </a:ext>
            </a:extLst>
          </p:cNvPr>
          <p:cNvSpPr>
            <a:spLocks noGrp="1"/>
          </p:cNvSpPr>
          <p:nvPr>
            <p:ph idx="1"/>
          </p:nvPr>
        </p:nvSpPr>
        <p:spPr>
          <a:xfrm>
            <a:off x="1393825" y="2428875"/>
            <a:ext cx="8440736" cy="3779838"/>
          </a:xfrm>
        </p:spPr>
        <p:txBody>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0976B228-402E-404C-A134-9A6A7E7BB343}"/>
              </a:ext>
            </a:extLst>
          </p:cNvPr>
          <p:cNvSpPr>
            <a:spLocks noGrp="1"/>
          </p:cNvSpPr>
          <p:nvPr>
            <p:ph type="dt" sz="half" idx="10"/>
          </p:nvPr>
        </p:nvSpPr>
        <p:spPr/>
        <p:txBody>
          <a:bodyPr/>
          <a:lstStyle/>
          <a:p>
            <a:fld id="{FD403CD0-842C-4BCD-83D3-BB78B185EE38}" type="datetimeFigureOut">
              <a:rPr lang="sv-SE" smtClean="0"/>
              <a:t>2024-11-07</a:t>
            </a:fld>
            <a:endParaRPr lang="sv-SE" dirty="0"/>
          </a:p>
        </p:txBody>
      </p:sp>
      <p:sp>
        <p:nvSpPr>
          <p:cNvPr id="5" name="Platshållare för sidfot 4">
            <a:extLst>
              <a:ext uri="{FF2B5EF4-FFF2-40B4-BE49-F238E27FC236}">
                <a16:creationId xmlns:a16="http://schemas.microsoft.com/office/drawing/2014/main" id="{3094C615-7E13-4A8A-90D6-32013DC87285}"/>
              </a:ext>
            </a:extLst>
          </p:cNvPr>
          <p:cNvSpPr>
            <a:spLocks noGrp="1"/>
          </p:cNvSpPr>
          <p:nvPr>
            <p:ph type="ftr" sz="quarter" idx="11"/>
          </p:nvPr>
        </p:nvSpPr>
        <p:spPr/>
        <p:txBody>
          <a:bodyPr/>
          <a:lstStyle/>
          <a:p>
            <a:endParaRPr lang="sv-SE" dirty="0"/>
          </a:p>
        </p:txBody>
      </p:sp>
      <p:sp>
        <p:nvSpPr>
          <p:cNvPr id="6" name="Platshållare för bildnummer 5">
            <a:extLst>
              <a:ext uri="{FF2B5EF4-FFF2-40B4-BE49-F238E27FC236}">
                <a16:creationId xmlns:a16="http://schemas.microsoft.com/office/drawing/2014/main" id="{9C085466-4788-495F-AA4A-842866450A58}"/>
              </a:ext>
            </a:extLst>
          </p:cNvPr>
          <p:cNvSpPr>
            <a:spLocks noGrp="1"/>
          </p:cNvSpPr>
          <p:nvPr>
            <p:ph type="sldNum" sz="quarter" idx="12"/>
          </p:nvPr>
        </p:nvSpPr>
        <p:spPr/>
        <p:txBody>
          <a:bodyPr/>
          <a:lstStyle/>
          <a:p>
            <a:fld id="{AE086683-F536-42AB-ABBC-F4803DFE8DBC}" type="slidenum">
              <a:rPr lang="sv-SE" smtClean="0"/>
              <a:t>‹#›</a:t>
            </a:fld>
            <a:endParaRPr lang="sv-SE" dirty="0"/>
          </a:p>
        </p:txBody>
      </p:sp>
    </p:spTree>
    <p:extLst>
      <p:ext uri="{BB962C8B-B14F-4D97-AF65-F5344CB8AC3E}">
        <p14:creationId xmlns:p14="http://schemas.microsoft.com/office/powerpoint/2010/main" val="2054511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vsnitts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E8961D5-F38A-21DA-10B3-DE505D718E79}"/>
              </a:ext>
            </a:extLst>
          </p:cNvPr>
          <p:cNvSpPr>
            <a:spLocks noGrp="1"/>
          </p:cNvSpPr>
          <p:nvPr>
            <p:ph type="title" hasCustomPrompt="1"/>
          </p:nvPr>
        </p:nvSpPr>
        <p:spPr>
          <a:xfrm>
            <a:off x="431800" y="1776187"/>
            <a:ext cx="9402764" cy="1768701"/>
          </a:xfrm>
        </p:spPr>
        <p:txBody>
          <a:bodyPr anchor="b"/>
          <a:lstStyle>
            <a:lvl1pPr>
              <a:defRPr sz="4000" cap="all" baseline="0"/>
            </a:lvl1p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169D5C74-5805-447E-AFAB-B3AFFD5FF955}"/>
              </a:ext>
            </a:extLst>
          </p:cNvPr>
          <p:cNvSpPr>
            <a:spLocks noGrp="1"/>
          </p:cNvSpPr>
          <p:nvPr>
            <p:ph type="body" idx="1"/>
          </p:nvPr>
        </p:nvSpPr>
        <p:spPr>
          <a:xfrm>
            <a:off x="431800" y="3764874"/>
            <a:ext cx="9402762" cy="1111926"/>
          </a:xfrm>
        </p:spPr>
        <p:txBody>
          <a:bodyPr/>
          <a:lstStyle>
            <a:lvl1pPr marL="0" indent="0">
              <a:buNone/>
              <a:defRPr sz="2400">
                <a:solidFill>
                  <a:schemeClr val="tx2"/>
                </a:solidFill>
                <a:latin typeface="+mj-lt"/>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sv-SE" dirty="0"/>
              <a:t>Klicka här för att ändra format på bakgrundstexten</a:t>
            </a:r>
          </a:p>
        </p:txBody>
      </p:sp>
      <p:sp>
        <p:nvSpPr>
          <p:cNvPr id="4" name="Platshållare för datum 3">
            <a:extLst>
              <a:ext uri="{FF2B5EF4-FFF2-40B4-BE49-F238E27FC236}">
                <a16:creationId xmlns:a16="http://schemas.microsoft.com/office/drawing/2014/main" id="{65E4703A-E995-DD4D-353A-25EDD3165DF7}"/>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669BB260-B8F4-4C6E-85A9-73F6F4C72757}" type="datetimeFigureOut">
              <a:rPr lang="sv-SE" smtClean="0"/>
              <a:pPr/>
              <a:t>2024-11-07</a:t>
            </a:fld>
            <a:endParaRPr lang="sv-SE"/>
          </a:p>
        </p:txBody>
      </p:sp>
      <p:sp>
        <p:nvSpPr>
          <p:cNvPr id="5" name="Platshållare för sidfot 4">
            <a:extLst>
              <a:ext uri="{FF2B5EF4-FFF2-40B4-BE49-F238E27FC236}">
                <a16:creationId xmlns:a16="http://schemas.microsoft.com/office/drawing/2014/main" id="{D9C7289C-0234-A7C6-C596-A297C794B77C}"/>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a:p>
        </p:txBody>
      </p:sp>
      <p:sp>
        <p:nvSpPr>
          <p:cNvPr id="6" name="Platshållare för bildnummer 5">
            <a:extLst>
              <a:ext uri="{FF2B5EF4-FFF2-40B4-BE49-F238E27FC236}">
                <a16:creationId xmlns:a16="http://schemas.microsoft.com/office/drawing/2014/main" id="{432F7B5D-F980-9866-A932-E6985A91B870}"/>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25FBA59D-7FEC-43EE-9CD4-C193CC0C3EAB}" type="slidenum">
              <a:rPr lang="sv-SE" smtClean="0"/>
              <a:pPr/>
              <a:t>‹#›</a:t>
            </a:fld>
            <a:endParaRPr lang="sv-SE"/>
          </a:p>
        </p:txBody>
      </p:sp>
      <p:sp>
        <p:nvSpPr>
          <p:cNvPr id="7" name="Frihandsfigur: Form 6">
            <a:extLst>
              <a:ext uri="{FF2B5EF4-FFF2-40B4-BE49-F238E27FC236}">
                <a16:creationId xmlns:a16="http://schemas.microsoft.com/office/drawing/2014/main" id="{1A7330E7-A2A7-2E8C-49E8-6AA032EE4381}"/>
              </a:ext>
            </a:extLst>
          </p:cNvPr>
          <p:cNvSpPr/>
          <p:nvPr userDrawn="1"/>
        </p:nvSpPr>
        <p:spPr>
          <a:xfrm>
            <a:off x="-796" y="5592325"/>
            <a:ext cx="12192000" cy="1265675"/>
          </a:xfrm>
          <a:custGeom>
            <a:avLst/>
            <a:gdLst>
              <a:gd name="connsiteX0" fmla="*/ 12192000 w 12192000"/>
              <a:gd name="connsiteY0" fmla="*/ 0 h 1265675"/>
              <a:gd name="connsiteX1" fmla="*/ 12192000 w 12192000"/>
              <a:gd name="connsiteY1" fmla="*/ 1265675 h 1265675"/>
              <a:gd name="connsiteX2" fmla="*/ 0 w 12192000"/>
              <a:gd name="connsiteY2" fmla="*/ 1265675 h 1265675"/>
              <a:gd name="connsiteX3" fmla="*/ 0 w 12192000"/>
              <a:gd name="connsiteY3" fmla="*/ 101859 h 1265675"/>
              <a:gd name="connsiteX4" fmla="*/ 0 w 12192000"/>
              <a:gd name="connsiteY4" fmla="*/ 101735 h 1265675"/>
              <a:gd name="connsiteX5" fmla="*/ 5374177 w 12192000"/>
              <a:gd name="connsiteY5" fmla="*/ 344490 h 1265675"/>
              <a:gd name="connsiteX6" fmla="*/ 10621567 w 12192000"/>
              <a:gd name="connsiteY6" fmla="*/ 395648 h 1265675"/>
              <a:gd name="connsiteX7" fmla="*/ 12149845 w 12192000"/>
              <a:gd name="connsiteY7" fmla="*/ 11757 h 126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265675">
                <a:moveTo>
                  <a:pt x="12192000" y="0"/>
                </a:moveTo>
                <a:lnTo>
                  <a:pt x="12192000" y="1265675"/>
                </a:lnTo>
                <a:lnTo>
                  <a:pt x="0" y="1265675"/>
                </a:lnTo>
                <a:lnTo>
                  <a:pt x="0" y="101859"/>
                </a:lnTo>
                <a:lnTo>
                  <a:pt x="0" y="101735"/>
                </a:lnTo>
                <a:cubicBezTo>
                  <a:pt x="1191392" y="-26036"/>
                  <a:pt x="3447635" y="88947"/>
                  <a:pt x="5374177" y="344490"/>
                </a:cubicBezTo>
                <a:cubicBezTo>
                  <a:pt x="6963891" y="555271"/>
                  <a:pt x="9430175" y="638280"/>
                  <a:pt x="10621567" y="395648"/>
                </a:cubicBezTo>
                <a:cubicBezTo>
                  <a:pt x="11137313" y="290627"/>
                  <a:pt x="11953786" y="66218"/>
                  <a:pt x="12149845" y="117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sv-SE" sz="1500" dirty="0" err="1">
              <a:cs typeface="Arial" panose="020B0604020202020204" pitchFamily="34" charset="0"/>
            </a:endParaRPr>
          </a:p>
        </p:txBody>
      </p:sp>
    </p:spTree>
    <p:extLst>
      <p:ext uri="{BB962C8B-B14F-4D97-AF65-F5344CB8AC3E}">
        <p14:creationId xmlns:p14="http://schemas.microsoft.com/office/powerpoint/2010/main" val="768318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vsnittsrubrik &amp; helbild">
    <p:spTree>
      <p:nvGrpSpPr>
        <p:cNvPr id="1" name=""/>
        <p:cNvGrpSpPr/>
        <p:nvPr/>
      </p:nvGrpSpPr>
      <p:grpSpPr>
        <a:xfrm>
          <a:off x="0" y="0"/>
          <a:ext cx="0" cy="0"/>
          <a:chOff x="0" y="0"/>
          <a:chExt cx="0" cy="0"/>
        </a:xfrm>
      </p:grpSpPr>
      <p:sp>
        <p:nvSpPr>
          <p:cNvPr id="8" name="Platshållare för bild 7">
            <a:extLst>
              <a:ext uri="{FF2B5EF4-FFF2-40B4-BE49-F238E27FC236}">
                <a16:creationId xmlns:a16="http://schemas.microsoft.com/office/drawing/2014/main" id="{1EEBD21B-872C-B174-9B26-B4E6143ECD3A}"/>
              </a:ext>
            </a:extLst>
          </p:cNvPr>
          <p:cNvSpPr>
            <a:spLocks noGrp="1"/>
          </p:cNvSpPr>
          <p:nvPr>
            <p:ph type="pic" sz="quarter" idx="13" hasCustomPrompt="1"/>
          </p:nvPr>
        </p:nvSpPr>
        <p:spPr>
          <a:xfrm>
            <a:off x="0" y="0"/>
            <a:ext cx="12192000" cy="6858000"/>
          </a:xfrm>
        </p:spPr>
        <p:txBody>
          <a:bodyPr lIns="72000"/>
          <a:lstStyle>
            <a:lvl1pPr marL="0" indent="0">
              <a:buNone/>
              <a:defRPr/>
            </a:lvl1pPr>
          </a:lstStyle>
          <a:p>
            <a:r>
              <a:rPr lang="sv-SE" dirty="0"/>
              <a:t>Klicka på ikonen för att lägga till en bild.</a:t>
            </a:r>
          </a:p>
        </p:txBody>
      </p:sp>
      <p:sp>
        <p:nvSpPr>
          <p:cNvPr id="2" name="Rubrik 1">
            <a:extLst>
              <a:ext uri="{FF2B5EF4-FFF2-40B4-BE49-F238E27FC236}">
                <a16:creationId xmlns:a16="http://schemas.microsoft.com/office/drawing/2014/main" id="{1E8961D5-F38A-21DA-10B3-DE505D718E79}"/>
              </a:ext>
            </a:extLst>
          </p:cNvPr>
          <p:cNvSpPr>
            <a:spLocks noGrp="1"/>
          </p:cNvSpPr>
          <p:nvPr>
            <p:ph type="title" hasCustomPrompt="1"/>
          </p:nvPr>
        </p:nvSpPr>
        <p:spPr>
          <a:xfrm>
            <a:off x="431800" y="2429668"/>
            <a:ext cx="10364789" cy="1331913"/>
          </a:xfrm>
          <a:solidFill>
            <a:schemeClr val="bg2">
              <a:alpha val="85000"/>
            </a:schemeClr>
          </a:solidFill>
        </p:spPr>
        <p:txBody>
          <a:bodyPr lIns="216000" tIns="216000" rIns="216000" bIns="216000" anchor="b"/>
          <a:lstStyle>
            <a:lvl1pPr>
              <a:defRPr sz="4000" cap="all" baseline="0"/>
            </a:lvl1p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169D5C74-5805-447E-AFAB-B3AFFD5FF955}"/>
              </a:ext>
            </a:extLst>
          </p:cNvPr>
          <p:cNvSpPr>
            <a:spLocks noGrp="1"/>
          </p:cNvSpPr>
          <p:nvPr>
            <p:ph type="body" idx="1"/>
          </p:nvPr>
        </p:nvSpPr>
        <p:spPr>
          <a:xfrm>
            <a:off x="442279" y="3759518"/>
            <a:ext cx="10354310" cy="2449195"/>
          </a:xfrm>
          <a:solidFill>
            <a:schemeClr val="bg2">
              <a:alpha val="85000"/>
            </a:schemeClr>
          </a:solidFill>
        </p:spPr>
        <p:txBody>
          <a:bodyPr lIns="216000" tIns="216000" rIns="216000" bIns="216000"/>
          <a:lstStyle>
            <a:lvl1pPr marL="0" indent="0">
              <a:buNone/>
              <a:defRPr sz="2400">
                <a:solidFill>
                  <a:schemeClr val="tx2"/>
                </a:solidFill>
                <a:latin typeface="+mj-lt"/>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65E4703A-E995-DD4D-353A-25EDD3165DF7}"/>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669BB260-B8F4-4C6E-85A9-73F6F4C72757}" type="datetimeFigureOut">
              <a:rPr lang="sv-SE" smtClean="0"/>
              <a:pPr/>
              <a:t>2024-11-07</a:t>
            </a:fld>
            <a:endParaRPr lang="sv-SE"/>
          </a:p>
        </p:txBody>
      </p:sp>
      <p:sp>
        <p:nvSpPr>
          <p:cNvPr id="5" name="Platshållare för sidfot 4">
            <a:extLst>
              <a:ext uri="{FF2B5EF4-FFF2-40B4-BE49-F238E27FC236}">
                <a16:creationId xmlns:a16="http://schemas.microsoft.com/office/drawing/2014/main" id="{D9C7289C-0234-A7C6-C596-A297C794B77C}"/>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a:p>
        </p:txBody>
      </p:sp>
      <p:sp>
        <p:nvSpPr>
          <p:cNvPr id="6" name="Platshållare för bildnummer 5">
            <a:extLst>
              <a:ext uri="{FF2B5EF4-FFF2-40B4-BE49-F238E27FC236}">
                <a16:creationId xmlns:a16="http://schemas.microsoft.com/office/drawing/2014/main" id="{432F7B5D-F980-9866-A932-E6985A91B870}"/>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25FBA59D-7FEC-43EE-9CD4-C193CC0C3EAB}" type="slidenum">
              <a:rPr lang="sv-SE" smtClean="0"/>
              <a:pPr/>
              <a:t>‹#›</a:t>
            </a:fld>
            <a:endParaRPr lang="sv-SE"/>
          </a:p>
        </p:txBody>
      </p:sp>
    </p:spTree>
    <p:extLst>
      <p:ext uri="{BB962C8B-B14F-4D97-AF65-F5344CB8AC3E}">
        <p14:creationId xmlns:p14="http://schemas.microsoft.com/office/powerpoint/2010/main" val="29324165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vsnittsrubrik &amp; bild höge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E8961D5-F38A-21DA-10B3-DE505D718E79}"/>
              </a:ext>
            </a:extLst>
          </p:cNvPr>
          <p:cNvSpPr>
            <a:spLocks noGrp="1"/>
          </p:cNvSpPr>
          <p:nvPr>
            <p:ph type="title" hasCustomPrompt="1"/>
          </p:nvPr>
        </p:nvSpPr>
        <p:spPr>
          <a:xfrm>
            <a:off x="431799" y="1117479"/>
            <a:ext cx="3848101" cy="1762246"/>
          </a:xfrm>
        </p:spPr>
        <p:txBody>
          <a:bodyPr anchor="b"/>
          <a:lstStyle>
            <a:lvl1pPr>
              <a:defRPr sz="4000" cap="all" baseline="0"/>
            </a:lvl1p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169D5C74-5805-447E-AFAB-B3AFFD5FF955}"/>
              </a:ext>
            </a:extLst>
          </p:cNvPr>
          <p:cNvSpPr>
            <a:spLocks noGrp="1"/>
          </p:cNvSpPr>
          <p:nvPr>
            <p:ph type="body" idx="1"/>
          </p:nvPr>
        </p:nvSpPr>
        <p:spPr>
          <a:xfrm>
            <a:off x="431800" y="3095625"/>
            <a:ext cx="3848100" cy="3113088"/>
          </a:xfrm>
        </p:spPr>
        <p:txBody>
          <a:bodyPr/>
          <a:lstStyle>
            <a:lvl1pPr marL="0" indent="0">
              <a:buFont typeface="Arial" panose="020B0604020202020204" pitchFamily="34" charset="0"/>
              <a:buNone/>
              <a:defRPr sz="2400">
                <a:solidFill>
                  <a:schemeClr val="tx2"/>
                </a:solidFill>
                <a:latin typeface="+mj-lt"/>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sv-SE" dirty="0"/>
              <a:t>Klicka här för att ändra format på bakgrundstexten</a:t>
            </a:r>
          </a:p>
        </p:txBody>
      </p:sp>
      <p:sp>
        <p:nvSpPr>
          <p:cNvPr id="11" name="Platshållare för bild 10">
            <a:extLst>
              <a:ext uri="{FF2B5EF4-FFF2-40B4-BE49-F238E27FC236}">
                <a16:creationId xmlns:a16="http://schemas.microsoft.com/office/drawing/2014/main" id="{1F6500E9-BF68-52AA-C018-33AD8E37298A}"/>
              </a:ext>
            </a:extLst>
          </p:cNvPr>
          <p:cNvSpPr>
            <a:spLocks noGrp="1"/>
          </p:cNvSpPr>
          <p:nvPr>
            <p:ph type="pic" sz="quarter" idx="13" hasCustomPrompt="1"/>
          </p:nvPr>
        </p:nvSpPr>
        <p:spPr>
          <a:xfrm>
            <a:off x="4514603" y="0"/>
            <a:ext cx="7677398" cy="6858000"/>
          </a:xfrm>
          <a:custGeom>
            <a:avLst/>
            <a:gdLst>
              <a:gd name="connsiteX0" fmla="*/ 643559 w 7677398"/>
              <a:gd name="connsiteY0" fmla="*/ 0 h 6858000"/>
              <a:gd name="connsiteX1" fmla="*/ 7677398 w 7677398"/>
              <a:gd name="connsiteY1" fmla="*/ 0 h 6858000"/>
              <a:gd name="connsiteX2" fmla="*/ 7677398 w 7677398"/>
              <a:gd name="connsiteY2" fmla="*/ 6858000 h 6858000"/>
              <a:gd name="connsiteX3" fmla="*/ 443834 w 7677398"/>
              <a:gd name="connsiteY3" fmla="*/ 6858000 h 6858000"/>
              <a:gd name="connsiteX4" fmla="*/ 442113 w 7677398"/>
              <a:gd name="connsiteY4" fmla="*/ 6854164 h 6858000"/>
              <a:gd name="connsiteX5" fmla="*/ 164937 w 7677398"/>
              <a:gd name="connsiteY5" fmla="*/ 6001693 h 6858000"/>
              <a:gd name="connsiteX6" fmla="*/ 205043 w 7677398"/>
              <a:gd name="connsiteY6" fmla="*/ 3133179 h 6858000"/>
              <a:gd name="connsiteX7" fmla="*/ 726850 w 7677398"/>
              <a:gd name="connsiteY7" fmla="*/ 660313 h 6858000"/>
              <a:gd name="connsiteX8" fmla="*/ 683880 w 7677398"/>
              <a:gd name="connsiteY8" fmla="*/ 16242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77398" h="6858000">
                <a:moveTo>
                  <a:pt x="643559" y="0"/>
                </a:moveTo>
                <a:lnTo>
                  <a:pt x="7677398" y="0"/>
                </a:lnTo>
                <a:lnTo>
                  <a:pt x="7677398" y="6858000"/>
                </a:lnTo>
                <a:lnTo>
                  <a:pt x="443834" y="6858000"/>
                </a:lnTo>
                <a:lnTo>
                  <a:pt x="442113" y="6854164"/>
                </a:lnTo>
                <a:cubicBezTo>
                  <a:pt x="425110" y="6815948"/>
                  <a:pt x="285322" y="6494818"/>
                  <a:pt x="164937" y="6001693"/>
                </a:cubicBezTo>
                <a:cubicBezTo>
                  <a:pt x="-42648" y="5151552"/>
                  <a:pt x="-80674" y="4364094"/>
                  <a:pt x="205043" y="3133179"/>
                </a:cubicBezTo>
                <a:cubicBezTo>
                  <a:pt x="444905" y="2099962"/>
                  <a:pt x="714086" y="1340135"/>
                  <a:pt x="726850" y="660313"/>
                </a:cubicBezTo>
                <a:cubicBezTo>
                  <a:pt x="730041" y="490358"/>
                  <a:pt x="717206" y="325404"/>
                  <a:pt x="683880" y="162428"/>
                </a:cubicBezTo>
                <a:close/>
              </a:path>
            </a:pathLst>
          </a:custGeom>
        </p:spPr>
        <p:txBody>
          <a:bodyPr wrap="square" anchor="t" anchorCtr="1">
            <a:noAutofit/>
          </a:bodyPr>
          <a:lstStyle>
            <a:lvl1pPr marL="0" indent="0">
              <a:buNone/>
              <a:defRPr/>
            </a:lvl1pPr>
          </a:lstStyle>
          <a:p>
            <a:r>
              <a:rPr lang="sv-SE" dirty="0"/>
              <a:t>Klicka på ikonen för att lägga till en bild.</a:t>
            </a:r>
          </a:p>
        </p:txBody>
      </p:sp>
      <p:sp>
        <p:nvSpPr>
          <p:cNvPr id="4" name="Platshållare för datum 3">
            <a:extLst>
              <a:ext uri="{FF2B5EF4-FFF2-40B4-BE49-F238E27FC236}">
                <a16:creationId xmlns:a16="http://schemas.microsoft.com/office/drawing/2014/main" id="{65E4703A-E995-DD4D-353A-25EDD3165DF7}"/>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669BB260-B8F4-4C6E-85A9-73F6F4C72757}" type="datetimeFigureOut">
              <a:rPr lang="sv-SE" smtClean="0"/>
              <a:pPr/>
              <a:t>2024-11-07</a:t>
            </a:fld>
            <a:endParaRPr lang="sv-SE"/>
          </a:p>
        </p:txBody>
      </p:sp>
      <p:sp>
        <p:nvSpPr>
          <p:cNvPr id="5" name="Platshållare för sidfot 4">
            <a:extLst>
              <a:ext uri="{FF2B5EF4-FFF2-40B4-BE49-F238E27FC236}">
                <a16:creationId xmlns:a16="http://schemas.microsoft.com/office/drawing/2014/main" id="{D9C7289C-0234-A7C6-C596-A297C794B77C}"/>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a:p>
        </p:txBody>
      </p:sp>
      <p:sp>
        <p:nvSpPr>
          <p:cNvPr id="6" name="Platshållare för bildnummer 5">
            <a:extLst>
              <a:ext uri="{FF2B5EF4-FFF2-40B4-BE49-F238E27FC236}">
                <a16:creationId xmlns:a16="http://schemas.microsoft.com/office/drawing/2014/main" id="{432F7B5D-F980-9866-A932-E6985A91B870}"/>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25FBA59D-7FEC-43EE-9CD4-C193CC0C3EAB}" type="slidenum">
              <a:rPr lang="sv-SE" smtClean="0"/>
              <a:pPr/>
              <a:t>‹#›</a:t>
            </a:fld>
            <a:endParaRPr lang="sv-SE"/>
          </a:p>
        </p:txBody>
      </p:sp>
    </p:spTree>
    <p:extLst>
      <p:ext uri="{BB962C8B-B14F-4D97-AF65-F5344CB8AC3E}">
        <p14:creationId xmlns:p14="http://schemas.microsoft.com/office/powerpoint/2010/main" val="1322338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vsnittsrubrik &amp; bild vänster">
    <p:bg>
      <p:bgRef idx="1001">
        <a:schemeClr val="bg2"/>
      </p:bgRef>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E8961D5-F38A-21DA-10B3-DE505D718E79}"/>
              </a:ext>
            </a:extLst>
          </p:cNvPr>
          <p:cNvSpPr>
            <a:spLocks noGrp="1"/>
          </p:cNvSpPr>
          <p:nvPr>
            <p:ph type="title" hasCustomPrompt="1"/>
          </p:nvPr>
        </p:nvSpPr>
        <p:spPr>
          <a:xfrm>
            <a:off x="7910514" y="1096963"/>
            <a:ext cx="3848099" cy="1762246"/>
          </a:xfrm>
        </p:spPr>
        <p:txBody>
          <a:bodyPr anchor="b"/>
          <a:lstStyle>
            <a:lvl1pPr>
              <a:defRPr sz="4000" cap="all" baseline="0"/>
            </a:lvl1pPr>
          </a:lstStyle>
          <a:p>
            <a:r>
              <a:rPr lang="sv-SE" dirty="0"/>
              <a:t>KLICKA HÄR FÖR ATT ÄNDRA MALL FÖR RUBRIKFORMAT</a:t>
            </a:r>
          </a:p>
        </p:txBody>
      </p:sp>
      <p:sp>
        <p:nvSpPr>
          <p:cNvPr id="10" name="Platshållare för bild 9">
            <a:extLst>
              <a:ext uri="{FF2B5EF4-FFF2-40B4-BE49-F238E27FC236}">
                <a16:creationId xmlns:a16="http://schemas.microsoft.com/office/drawing/2014/main" id="{937DD4EB-1445-8F5C-CFF3-5902E9E02E45}"/>
              </a:ext>
            </a:extLst>
          </p:cNvPr>
          <p:cNvSpPr>
            <a:spLocks noGrp="1"/>
          </p:cNvSpPr>
          <p:nvPr>
            <p:ph type="pic" sz="quarter" idx="13" hasCustomPrompt="1"/>
          </p:nvPr>
        </p:nvSpPr>
        <p:spPr>
          <a:xfrm>
            <a:off x="1" y="0"/>
            <a:ext cx="7675809" cy="6858000"/>
          </a:xfrm>
          <a:custGeom>
            <a:avLst/>
            <a:gdLst>
              <a:gd name="connsiteX0" fmla="*/ 0 w 7675809"/>
              <a:gd name="connsiteY0" fmla="*/ 0 h 6858000"/>
              <a:gd name="connsiteX1" fmla="*/ 7231977 w 7675809"/>
              <a:gd name="connsiteY1" fmla="*/ 0 h 6858000"/>
              <a:gd name="connsiteX2" fmla="*/ 7233698 w 7675809"/>
              <a:gd name="connsiteY2" fmla="*/ 3836 h 6858000"/>
              <a:gd name="connsiteX3" fmla="*/ 7510874 w 7675809"/>
              <a:gd name="connsiteY3" fmla="*/ 856307 h 6858000"/>
              <a:gd name="connsiteX4" fmla="*/ 7470767 w 7675809"/>
              <a:gd name="connsiteY4" fmla="*/ 3724821 h 6858000"/>
              <a:gd name="connsiteX5" fmla="*/ 6948961 w 7675809"/>
              <a:gd name="connsiteY5" fmla="*/ 6197687 h 6858000"/>
              <a:gd name="connsiteX6" fmla="*/ 6991931 w 7675809"/>
              <a:gd name="connsiteY6" fmla="*/ 6695572 h 6858000"/>
              <a:gd name="connsiteX7" fmla="*/ 7032251 w 7675809"/>
              <a:gd name="connsiteY7" fmla="*/ 6858000 h 6858000"/>
              <a:gd name="connsiteX8" fmla="*/ 0 w 7675809"/>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75809" h="6858000">
                <a:moveTo>
                  <a:pt x="0" y="0"/>
                </a:moveTo>
                <a:lnTo>
                  <a:pt x="7231977" y="0"/>
                </a:lnTo>
                <a:lnTo>
                  <a:pt x="7233698" y="3836"/>
                </a:lnTo>
                <a:cubicBezTo>
                  <a:pt x="7250701" y="42052"/>
                  <a:pt x="7390488" y="363182"/>
                  <a:pt x="7510874" y="856307"/>
                </a:cubicBezTo>
                <a:cubicBezTo>
                  <a:pt x="7718458" y="1706448"/>
                  <a:pt x="7756484" y="2493906"/>
                  <a:pt x="7470767" y="3724821"/>
                </a:cubicBezTo>
                <a:cubicBezTo>
                  <a:pt x="7230906" y="4758038"/>
                  <a:pt x="6961724" y="5517865"/>
                  <a:pt x="6948961" y="6197687"/>
                </a:cubicBezTo>
                <a:cubicBezTo>
                  <a:pt x="6945769" y="6367642"/>
                  <a:pt x="6958605" y="6532596"/>
                  <a:pt x="6991931" y="6695572"/>
                </a:cubicBezTo>
                <a:lnTo>
                  <a:pt x="7032251" y="6858000"/>
                </a:lnTo>
                <a:lnTo>
                  <a:pt x="0" y="6858000"/>
                </a:lnTo>
                <a:close/>
              </a:path>
            </a:pathLst>
          </a:custGeom>
        </p:spPr>
        <p:txBody>
          <a:bodyPr wrap="square" anchor="t" anchorCtr="1">
            <a:noAutofit/>
          </a:bodyPr>
          <a:lstStyle>
            <a:lvl1pPr marL="0" indent="0">
              <a:buNone/>
              <a:defRPr/>
            </a:lvl1pPr>
          </a:lstStyle>
          <a:p>
            <a:r>
              <a:rPr lang="sv-SE" dirty="0"/>
              <a:t>Klicka på ikonen för att lägga till en bild.</a:t>
            </a:r>
          </a:p>
        </p:txBody>
      </p:sp>
      <p:sp>
        <p:nvSpPr>
          <p:cNvPr id="3" name="Platshållare för text 2">
            <a:extLst>
              <a:ext uri="{FF2B5EF4-FFF2-40B4-BE49-F238E27FC236}">
                <a16:creationId xmlns:a16="http://schemas.microsoft.com/office/drawing/2014/main" id="{169D5C74-5805-447E-AFAB-B3AFFD5FF955}"/>
              </a:ext>
            </a:extLst>
          </p:cNvPr>
          <p:cNvSpPr>
            <a:spLocks noGrp="1"/>
          </p:cNvSpPr>
          <p:nvPr>
            <p:ph type="body" idx="1"/>
          </p:nvPr>
        </p:nvSpPr>
        <p:spPr>
          <a:xfrm>
            <a:off x="7910514" y="3095625"/>
            <a:ext cx="3848100" cy="3113088"/>
          </a:xfrm>
        </p:spPr>
        <p:txBody>
          <a:bodyPr/>
          <a:lstStyle>
            <a:lvl1pPr marL="0" indent="0">
              <a:buFont typeface="Arial" panose="020B0604020202020204" pitchFamily="34" charset="0"/>
              <a:buNone/>
              <a:defRPr sz="2400">
                <a:solidFill>
                  <a:schemeClr val="tx2"/>
                </a:solidFill>
                <a:latin typeface="+mj-lt"/>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sv-SE" dirty="0"/>
              <a:t>Klicka här för att ändra format på bakgrundstexten</a:t>
            </a:r>
          </a:p>
        </p:txBody>
      </p:sp>
      <p:sp>
        <p:nvSpPr>
          <p:cNvPr id="4" name="Platshållare för datum 3">
            <a:extLst>
              <a:ext uri="{FF2B5EF4-FFF2-40B4-BE49-F238E27FC236}">
                <a16:creationId xmlns:a16="http://schemas.microsoft.com/office/drawing/2014/main" id="{65E4703A-E995-DD4D-353A-25EDD3165DF7}"/>
              </a:ext>
            </a:extLst>
          </p:cNvPr>
          <p:cNvSpPr>
            <a:spLocks noGrp="1"/>
          </p:cNvSpPr>
          <p:nvPr>
            <p:ph type="dt" sz="half" idx="10"/>
          </p:nvPr>
        </p:nvSpPr>
        <p:spPr>
          <a:xfrm>
            <a:off x="431800" y="6858000"/>
            <a:ext cx="746125" cy="0"/>
          </a:xfrm>
        </p:spPr>
        <p:txBody>
          <a:bodyPr/>
          <a:lstStyle>
            <a:lvl1pPr>
              <a:defRPr sz="100">
                <a:solidFill>
                  <a:schemeClr val="tx2">
                    <a:alpha val="0"/>
                  </a:schemeClr>
                </a:solidFill>
              </a:defRPr>
            </a:lvl1pPr>
          </a:lstStyle>
          <a:p>
            <a:fld id="{669BB260-B8F4-4C6E-85A9-73F6F4C72757}" type="datetimeFigureOut">
              <a:rPr lang="sv-SE" smtClean="0"/>
              <a:pPr/>
              <a:t>2024-11-07</a:t>
            </a:fld>
            <a:endParaRPr lang="sv-SE"/>
          </a:p>
        </p:txBody>
      </p:sp>
      <p:sp>
        <p:nvSpPr>
          <p:cNvPr id="5" name="Platshållare för sidfot 4">
            <a:extLst>
              <a:ext uri="{FF2B5EF4-FFF2-40B4-BE49-F238E27FC236}">
                <a16:creationId xmlns:a16="http://schemas.microsoft.com/office/drawing/2014/main" id="{D9C7289C-0234-A7C6-C596-A297C794B77C}"/>
              </a:ext>
            </a:extLst>
          </p:cNvPr>
          <p:cNvSpPr>
            <a:spLocks noGrp="1"/>
          </p:cNvSpPr>
          <p:nvPr>
            <p:ph type="ftr" sz="quarter" idx="11"/>
          </p:nvPr>
        </p:nvSpPr>
        <p:spPr>
          <a:xfrm>
            <a:off x="3317876" y="6858000"/>
            <a:ext cx="4592638" cy="0"/>
          </a:xfrm>
        </p:spPr>
        <p:txBody>
          <a:bodyPr/>
          <a:lstStyle>
            <a:lvl1pPr>
              <a:defRPr sz="100">
                <a:solidFill>
                  <a:schemeClr val="tx2">
                    <a:alpha val="0"/>
                  </a:schemeClr>
                </a:solidFill>
              </a:defRPr>
            </a:lvl1pPr>
          </a:lstStyle>
          <a:p>
            <a:endParaRPr lang="sv-SE"/>
          </a:p>
        </p:txBody>
      </p:sp>
      <p:sp>
        <p:nvSpPr>
          <p:cNvPr id="6" name="Platshållare för bildnummer 5">
            <a:extLst>
              <a:ext uri="{FF2B5EF4-FFF2-40B4-BE49-F238E27FC236}">
                <a16:creationId xmlns:a16="http://schemas.microsoft.com/office/drawing/2014/main" id="{432F7B5D-F980-9866-A932-E6985A91B870}"/>
              </a:ext>
            </a:extLst>
          </p:cNvPr>
          <p:cNvSpPr>
            <a:spLocks noGrp="1"/>
          </p:cNvSpPr>
          <p:nvPr>
            <p:ph type="sldNum" sz="quarter" idx="12"/>
          </p:nvPr>
        </p:nvSpPr>
        <p:spPr>
          <a:xfrm>
            <a:off x="11012487" y="6858000"/>
            <a:ext cx="746125" cy="0"/>
          </a:xfrm>
        </p:spPr>
        <p:txBody>
          <a:bodyPr/>
          <a:lstStyle>
            <a:lvl1pPr>
              <a:defRPr sz="100">
                <a:solidFill>
                  <a:schemeClr val="tx2">
                    <a:alpha val="0"/>
                  </a:schemeClr>
                </a:solidFill>
              </a:defRPr>
            </a:lvl1pPr>
          </a:lstStyle>
          <a:p>
            <a:fld id="{25FBA59D-7FEC-43EE-9CD4-C193CC0C3EAB}" type="slidenum">
              <a:rPr lang="sv-SE" smtClean="0"/>
              <a:pPr/>
              <a:t>‹#›</a:t>
            </a:fld>
            <a:endParaRPr lang="sv-SE"/>
          </a:p>
        </p:txBody>
      </p:sp>
    </p:spTree>
    <p:extLst>
      <p:ext uri="{BB962C8B-B14F-4D97-AF65-F5344CB8AC3E}">
        <p14:creationId xmlns:p14="http://schemas.microsoft.com/office/powerpoint/2010/main" val="3978529125"/>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vå delar">
    <p:spTree>
      <p:nvGrpSpPr>
        <p:cNvPr id="1" name=""/>
        <p:cNvGrpSpPr/>
        <p:nvPr/>
      </p:nvGrpSpPr>
      <p:grpSpPr>
        <a:xfrm>
          <a:off x="0" y="0"/>
          <a:ext cx="0" cy="0"/>
          <a:chOff x="0" y="0"/>
          <a:chExt cx="0" cy="0"/>
        </a:xfrm>
      </p:grpSpPr>
      <p:sp>
        <p:nvSpPr>
          <p:cNvPr id="8" name="Rubrik 7">
            <a:extLst>
              <a:ext uri="{FF2B5EF4-FFF2-40B4-BE49-F238E27FC236}">
                <a16:creationId xmlns:a16="http://schemas.microsoft.com/office/drawing/2014/main" id="{0A40848F-E63C-9F26-21D6-CB160583490D}"/>
              </a:ext>
            </a:extLst>
          </p:cNvPr>
          <p:cNvSpPr>
            <a:spLocks noGrp="1"/>
          </p:cNvSpPr>
          <p:nvPr>
            <p:ph type="title"/>
          </p:nvPr>
        </p:nvSpPr>
        <p:spPr>
          <a:xfrm>
            <a:off x="431798" y="1117479"/>
            <a:ext cx="11326813" cy="1095496"/>
          </a:xfrm>
        </p:spPr>
        <p:txBody>
          <a:bodyPr/>
          <a:lstStyle/>
          <a:p>
            <a:r>
              <a:rPr lang="sv-SE" dirty="0"/>
              <a:t>Klicka här för att ändra mall för rubrikformat</a:t>
            </a:r>
          </a:p>
        </p:txBody>
      </p:sp>
      <p:sp>
        <p:nvSpPr>
          <p:cNvPr id="3" name="Platshållare för innehåll 2">
            <a:extLst>
              <a:ext uri="{FF2B5EF4-FFF2-40B4-BE49-F238E27FC236}">
                <a16:creationId xmlns:a16="http://schemas.microsoft.com/office/drawing/2014/main" id="{0D17F852-2405-43B5-8AA8-1DF9E051EB6B}"/>
              </a:ext>
            </a:extLst>
          </p:cNvPr>
          <p:cNvSpPr>
            <a:spLocks noGrp="1"/>
          </p:cNvSpPr>
          <p:nvPr>
            <p:ph sz="half" idx="1"/>
          </p:nvPr>
        </p:nvSpPr>
        <p:spPr>
          <a:xfrm>
            <a:off x="431799" y="2428875"/>
            <a:ext cx="5549901" cy="3779838"/>
          </a:xfrm>
        </p:spPr>
        <p:txBody>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innehåll 3">
            <a:extLst>
              <a:ext uri="{FF2B5EF4-FFF2-40B4-BE49-F238E27FC236}">
                <a16:creationId xmlns:a16="http://schemas.microsoft.com/office/drawing/2014/main" id="{4C4315BF-6788-4811-BD10-03E568815C6E}"/>
              </a:ext>
            </a:extLst>
          </p:cNvPr>
          <p:cNvSpPr>
            <a:spLocks noGrp="1"/>
          </p:cNvSpPr>
          <p:nvPr>
            <p:ph sz="half" idx="2"/>
          </p:nvPr>
        </p:nvSpPr>
        <p:spPr>
          <a:xfrm>
            <a:off x="6210302" y="2428875"/>
            <a:ext cx="5549901" cy="3779838"/>
          </a:xfrm>
        </p:spPr>
        <p:txBody>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2" name="Platshållare för datum 1">
            <a:extLst>
              <a:ext uri="{FF2B5EF4-FFF2-40B4-BE49-F238E27FC236}">
                <a16:creationId xmlns:a16="http://schemas.microsoft.com/office/drawing/2014/main" id="{E8FC1F2B-281B-FF9D-D5AF-25DC88D725B8}"/>
              </a:ext>
            </a:extLst>
          </p:cNvPr>
          <p:cNvSpPr>
            <a:spLocks noGrp="1"/>
          </p:cNvSpPr>
          <p:nvPr>
            <p:ph type="dt" sz="half" idx="10"/>
          </p:nvPr>
        </p:nvSpPr>
        <p:spPr/>
        <p:txBody>
          <a:bodyPr/>
          <a:lstStyle/>
          <a:p>
            <a:fld id="{FD403CD0-842C-4BCD-83D3-BB78B185EE38}" type="datetimeFigureOut">
              <a:rPr lang="sv-SE" smtClean="0"/>
              <a:pPr/>
              <a:t>2024-11-07</a:t>
            </a:fld>
            <a:endParaRPr lang="sv-SE" dirty="0"/>
          </a:p>
        </p:txBody>
      </p:sp>
      <p:sp>
        <p:nvSpPr>
          <p:cNvPr id="9" name="Platshållare för sidfot 8">
            <a:extLst>
              <a:ext uri="{FF2B5EF4-FFF2-40B4-BE49-F238E27FC236}">
                <a16:creationId xmlns:a16="http://schemas.microsoft.com/office/drawing/2014/main" id="{D3A3DF1A-67FB-3361-4952-0E62EE47F82B}"/>
              </a:ext>
            </a:extLst>
          </p:cNvPr>
          <p:cNvSpPr>
            <a:spLocks noGrp="1"/>
          </p:cNvSpPr>
          <p:nvPr>
            <p:ph type="ftr" sz="quarter" idx="11"/>
          </p:nvPr>
        </p:nvSpPr>
        <p:spPr/>
        <p:txBody>
          <a:bodyPr/>
          <a:lstStyle/>
          <a:p>
            <a:endParaRPr lang="sv-SE" dirty="0"/>
          </a:p>
        </p:txBody>
      </p:sp>
      <p:sp>
        <p:nvSpPr>
          <p:cNvPr id="10" name="Platshållare för bildnummer 9">
            <a:extLst>
              <a:ext uri="{FF2B5EF4-FFF2-40B4-BE49-F238E27FC236}">
                <a16:creationId xmlns:a16="http://schemas.microsoft.com/office/drawing/2014/main" id="{D513A0B8-C4D3-61F3-DB6D-D34BC2506A63}"/>
              </a:ext>
            </a:extLst>
          </p:cNvPr>
          <p:cNvSpPr>
            <a:spLocks noGrp="1"/>
          </p:cNvSpPr>
          <p:nvPr>
            <p:ph type="sldNum" sz="quarter" idx="12"/>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31430307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vå delar &amp; Blå vågen">
    <p:spTree>
      <p:nvGrpSpPr>
        <p:cNvPr id="1" name=""/>
        <p:cNvGrpSpPr/>
        <p:nvPr/>
      </p:nvGrpSpPr>
      <p:grpSpPr>
        <a:xfrm>
          <a:off x="0" y="0"/>
          <a:ext cx="0" cy="0"/>
          <a:chOff x="0" y="0"/>
          <a:chExt cx="0" cy="0"/>
        </a:xfrm>
      </p:grpSpPr>
      <p:sp>
        <p:nvSpPr>
          <p:cNvPr id="13" name="Frihandsfigur: Form 12">
            <a:extLst>
              <a:ext uri="{FF2B5EF4-FFF2-40B4-BE49-F238E27FC236}">
                <a16:creationId xmlns:a16="http://schemas.microsoft.com/office/drawing/2014/main" id="{55057CC3-3BCF-97F3-0449-E869B00EA6EF}"/>
              </a:ext>
            </a:extLst>
          </p:cNvPr>
          <p:cNvSpPr/>
          <p:nvPr userDrawn="1"/>
        </p:nvSpPr>
        <p:spPr>
          <a:xfrm>
            <a:off x="-796" y="5592325"/>
            <a:ext cx="12192000" cy="1265675"/>
          </a:xfrm>
          <a:custGeom>
            <a:avLst/>
            <a:gdLst>
              <a:gd name="connsiteX0" fmla="*/ 12192000 w 12192000"/>
              <a:gd name="connsiteY0" fmla="*/ 0 h 1265675"/>
              <a:gd name="connsiteX1" fmla="*/ 12192000 w 12192000"/>
              <a:gd name="connsiteY1" fmla="*/ 1265675 h 1265675"/>
              <a:gd name="connsiteX2" fmla="*/ 0 w 12192000"/>
              <a:gd name="connsiteY2" fmla="*/ 1265675 h 1265675"/>
              <a:gd name="connsiteX3" fmla="*/ 0 w 12192000"/>
              <a:gd name="connsiteY3" fmla="*/ 101859 h 1265675"/>
              <a:gd name="connsiteX4" fmla="*/ 0 w 12192000"/>
              <a:gd name="connsiteY4" fmla="*/ 101735 h 1265675"/>
              <a:gd name="connsiteX5" fmla="*/ 5374177 w 12192000"/>
              <a:gd name="connsiteY5" fmla="*/ 344490 h 1265675"/>
              <a:gd name="connsiteX6" fmla="*/ 10621567 w 12192000"/>
              <a:gd name="connsiteY6" fmla="*/ 395648 h 1265675"/>
              <a:gd name="connsiteX7" fmla="*/ 12149845 w 12192000"/>
              <a:gd name="connsiteY7" fmla="*/ 11757 h 126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265675">
                <a:moveTo>
                  <a:pt x="12192000" y="0"/>
                </a:moveTo>
                <a:lnTo>
                  <a:pt x="12192000" y="1265675"/>
                </a:lnTo>
                <a:lnTo>
                  <a:pt x="0" y="1265675"/>
                </a:lnTo>
                <a:lnTo>
                  <a:pt x="0" y="101859"/>
                </a:lnTo>
                <a:lnTo>
                  <a:pt x="0" y="101735"/>
                </a:lnTo>
                <a:cubicBezTo>
                  <a:pt x="1191392" y="-26036"/>
                  <a:pt x="3447635" y="88947"/>
                  <a:pt x="5374177" y="344490"/>
                </a:cubicBezTo>
                <a:cubicBezTo>
                  <a:pt x="6963891" y="555271"/>
                  <a:pt x="9430175" y="638280"/>
                  <a:pt x="10621567" y="395648"/>
                </a:cubicBezTo>
                <a:cubicBezTo>
                  <a:pt x="11137313" y="290627"/>
                  <a:pt x="11953786" y="66218"/>
                  <a:pt x="12149845" y="117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sv-SE" sz="1500" dirty="0" err="1">
              <a:cs typeface="Arial" panose="020B0604020202020204" pitchFamily="34" charset="0"/>
            </a:endParaRPr>
          </a:p>
        </p:txBody>
      </p:sp>
      <p:sp>
        <p:nvSpPr>
          <p:cNvPr id="8" name="Rubrik 7">
            <a:extLst>
              <a:ext uri="{FF2B5EF4-FFF2-40B4-BE49-F238E27FC236}">
                <a16:creationId xmlns:a16="http://schemas.microsoft.com/office/drawing/2014/main" id="{0A40848F-E63C-9F26-21D6-CB160583490D}"/>
              </a:ext>
            </a:extLst>
          </p:cNvPr>
          <p:cNvSpPr>
            <a:spLocks noGrp="1"/>
          </p:cNvSpPr>
          <p:nvPr>
            <p:ph type="title"/>
          </p:nvPr>
        </p:nvSpPr>
        <p:spPr>
          <a:xfrm>
            <a:off x="431798" y="1117479"/>
            <a:ext cx="11326813" cy="1095496"/>
          </a:xfrm>
        </p:spPr>
        <p:txBody>
          <a:bodyPr/>
          <a:lstStyle/>
          <a:p>
            <a:r>
              <a:rPr lang="sv-SE" dirty="0"/>
              <a:t>Klicka här för att ändra mall för rubrikformat</a:t>
            </a:r>
          </a:p>
        </p:txBody>
      </p:sp>
      <p:sp>
        <p:nvSpPr>
          <p:cNvPr id="3" name="Platshållare för innehåll 2">
            <a:extLst>
              <a:ext uri="{FF2B5EF4-FFF2-40B4-BE49-F238E27FC236}">
                <a16:creationId xmlns:a16="http://schemas.microsoft.com/office/drawing/2014/main" id="{0D17F852-2405-43B5-8AA8-1DF9E051EB6B}"/>
              </a:ext>
            </a:extLst>
          </p:cNvPr>
          <p:cNvSpPr>
            <a:spLocks noGrp="1"/>
          </p:cNvSpPr>
          <p:nvPr>
            <p:ph sz="half" idx="1"/>
          </p:nvPr>
        </p:nvSpPr>
        <p:spPr>
          <a:xfrm>
            <a:off x="431799" y="2428875"/>
            <a:ext cx="5549901" cy="3114675"/>
          </a:xfrm>
        </p:spPr>
        <p:txBody>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innehåll 3">
            <a:extLst>
              <a:ext uri="{FF2B5EF4-FFF2-40B4-BE49-F238E27FC236}">
                <a16:creationId xmlns:a16="http://schemas.microsoft.com/office/drawing/2014/main" id="{4C4315BF-6788-4811-BD10-03E568815C6E}"/>
              </a:ext>
            </a:extLst>
          </p:cNvPr>
          <p:cNvSpPr>
            <a:spLocks noGrp="1"/>
          </p:cNvSpPr>
          <p:nvPr>
            <p:ph sz="half" idx="2"/>
          </p:nvPr>
        </p:nvSpPr>
        <p:spPr>
          <a:xfrm>
            <a:off x="6210302" y="2428875"/>
            <a:ext cx="5549901" cy="3114675"/>
          </a:xfrm>
        </p:spPr>
        <p:txBody>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5" name="Platshållare för datum 4">
            <a:extLst>
              <a:ext uri="{FF2B5EF4-FFF2-40B4-BE49-F238E27FC236}">
                <a16:creationId xmlns:a16="http://schemas.microsoft.com/office/drawing/2014/main" id="{7E023E9F-EE8E-4686-A61E-65C066F9D370}"/>
              </a:ext>
            </a:extLst>
          </p:cNvPr>
          <p:cNvSpPr>
            <a:spLocks noGrp="1"/>
          </p:cNvSpPr>
          <p:nvPr>
            <p:ph type="dt" sz="half" idx="10"/>
          </p:nvPr>
        </p:nvSpPr>
        <p:spPr/>
        <p:txBody>
          <a:bodyPr/>
          <a:lstStyle>
            <a:lvl1pPr>
              <a:defRPr>
                <a:solidFill>
                  <a:schemeClr val="bg2"/>
                </a:solidFill>
              </a:defRPr>
            </a:lvl1pPr>
          </a:lstStyle>
          <a:p>
            <a:fld id="{FD403CD0-842C-4BCD-83D3-BB78B185EE38}" type="datetimeFigureOut">
              <a:rPr lang="sv-SE" smtClean="0"/>
              <a:pPr/>
              <a:t>2024-11-07</a:t>
            </a:fld>
            <a:endParaRPr lang="sv-SE" dirty="0"/>
          </a:p>
        </p:txBody>
      </p:sp>
      <p:sp>
        <p:nvSpPr>
          <p:cNvPr id="6" name="Platshållare för sidfot 5">
            <a:extLst>
              <a:ext uri="{FF2B5EF4-FFF2-40B4-BE49-F238E27FC236}">
                <a16:creationId xmlns:a16="http://schemas.microsoft.com/office/drawing/2014/main" id="{592EB582-82DF-4136-A89A-70895B14CB05}"/>
              </a:ext>
            </a:extLst>
          </p:cNvPr>
          <p:cNvSpPr>
            <a:spLocks noGrp="1"/>
          </p:cNvSpPr>
          <p:nvPr>
            <p:ph type="ftr" sz="quarter" idx="11"/>
          </p:nvPr>
        </p:nvSpPr>
        <p:spPr/>
        <p:txBody>
          <a:bodyPr/>
          <a:lstStyle>
            <a:lvl1pPr>
              <a:defRPr>
                <a:solidFill>
                  <a:schemeClr val="bg2"/>
                </a:solidFill>
              </a:defRPr>
            </a:lvl1pPr>
          </a:lstStyle>
          <a:p>
            <a:endParaRPr lang="sv-SE" dirty="0"/>
          </a:p>
        </p:txBody>
      </p:sp>
      <p:sp>
        <p:nvSpPr>
          <p:cNvPr id="7" name="Platshållare för bildnummer 6">
            <a:extLst>
              <a:ext uri="{FF2B5EF4-FFF2-40B4-BE49-F238E27FC236}">
                <a16:creationId xmlns:a16="http://schemas.microsoft.com/office/drawing/2014/main" id="{4E1407E4-D3DA-4115-93A1-70F0BE9C57B6}"/>
              </a:ext>
            </a:extLst>
          </p:cNvPr>
          <p:cNvSpPr>
            <a:spLocks noGrp="1"/>
          </p:cNvSpPr>
          <p:nvPr>
            <p:ph type="sldNum" sz="quarter" idx="12"/>
          </p:nvPr>
        </p:nvSpPr>
        <p:spPr/>
        <p:txBody>
          <a:bodyPr/>
          <a:lstStyle>
            <a:lvl1pPr>
              <a:defRPr>
                <a:solidFill>
                  <a:schemeClr val="bg2"/>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2019686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6" name="Frihandsfigur: Form 5">
            <a:extLst>
              <a:ext uri="{FF2B5EF4-FFF2-40B4-BE49-F238E27FC236}">
                <a16:creationId xmlns:a16="http://schemas.microsoft.com/office/drawing/2014/main" id="{521C988B-7577-E42A-6784-5292A77C7274}"/>
              </a:ext>
            </a:extLst>
          </p:cNvPr>
          <p:cNvSpPr/>
          <p:nvPr userDrawn="1"/>
        </p:nvSpPr>
        <p:spPr>
          <a:xfrm>
            <a:off x="0" y="5592325"/>
            <a:ext cx="12192000" cy="1265675"/>
          </a:xfrm>
          <a:custGeom>
            <a:avLst/>
            <a:gdLst>
              <a:gd name="connsiteX0" fmla="*/ 12192000 w 12192000"/>
              <a:gd name="connsiteY0" fmla="*/ 0 h 1265675"/>
              <a:gd name="connsiteX1" fmla="*/ 12192000 w 12192000"/>
              <a:gd name="connsiteY1" fmla="*/ 1265675 h 1265675"/>
              <a:gd name="connsiteX2" fmla="*/ 0 w 12192000"/>
              <a:gd name="connsiteY2" fmla="*/ 1265675 h 1265675"/>
              <a:gd name="connsiteX3" fmla="*/ 0 w 12192000"/>
              <a:gd name="connsiteY3" fmla="*/ 101859 h 1265675"/>
              <a:gd name="connsiteX4" fmla="*/ 0 w 12192000"/>
              <a:gd name="connsiteY4" fmla="*/ 101735 h 1265675"/>
              <a:gd name="connsiteX5" fmla="*/ 5374177 w 12192000"/>
              <a:gd name="connsiteY5" fmla="*/ 344490 h 1265675"/>
              <a:gd name="connsiteX6" fmla="*/ 10621567 w 12192000"/>
              <a:gd name="connsiteY6" fmla="*/ 395648 h 1265675"/>
              <a:gd name="connsiteX7" fmla="*/ 12149845 w 12192000"/>
              <a:gd name="connsiteY7" fmla="*/ 11757 h 126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1265675">
                <a:moveTo>
                  <a:pt x="12192000" y="0"/>
                </a:moveTo>
                <a:lnTo>
                  <a:pt x="12192000" y="1265675"/>
                </a:lnTo>
                <a:lnTo>
                  <a:pt x="0" y="1265675"/>
                </a:lnTo>
                <a:lnTo>
                  <a:pt x="0" y="101859"/>
                </a:lnTo>
                <a:lnTo>
                  <a:pt x="0" y="101735"/>
                </a:lnTo>
                <a:cubicBezTo>
                  <a:pt x="1191392" y="-26036"/>
                  <a:pt x="3447635" y="88947"/>
                  <a:pt x="5374177" y="344490"/>
                </a:cubicBezTo>
                <a:cubicBezTo>
                  <a:pt x="6963891" y="555271"/>
                  <a:pt x="9430175" y="638280"/>
                  <a:pt x="10621567" y="395648"/>
                </a:cubicBezTo>
                <a:cubicBezTo>
                  <a:pt x="11137313" y="290627"/>
                  <a:pt x="11953786" y="66218"/>
                  <a:pt x="12149845" y="117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sv-SE" sz="1500" dirty="0" err="1">
              <a:cs typeface="Arial" panose="020B0604020202020204" pitchFamily="34" charset="0"/>
            </a:endParaRPr>
          </a:p>
        </p:txBody>
      </p:sp>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p:txBody>
          <a:bodyPr/>
          <a:lstStyle/>
          <a:p>
            <a:r>
              <a:rPr lang="sv-SE" dirty="0"/>
              <a:t>Klicka här för att ändra mall för rubrikformat</a:t>
            </a:r>
          </a:p>
        </p:txBody>
      </p:sp>
      <p:sp>
        <p:nvSpPr>
          <p:cNvPr id="3" name="Platshållare för datum 2">
            <a:extLst>
              <a:ext uri="{FF2B5EF4-FFF2-40B4-BE49-F238E27FC236}">
                <a16:creationId xmlns:a16="http://schemas.microsoft.com/office/drawing/2014/main" id="{4B906970-3E04-4D0D-B628-981C4A918A6F}"/>
              </a:ext>
            </a:extLst>
          </p:cNvPr>
          <p:cNvSpPr>
            <a:spLocks noGrp="1"/>
          </p:cNvSpPr>
          <p:nvPr>
            <p:ph type="dt" sz="half" idx="10"/>
          </p:nvPr>
        </p:nvSpPr>
        <p:spPr/>
        <p:txBody>
          <a:bodyPr/>
          <a:lstStyle>
            <a:lvl1pPr>
              <a:defRPr>
                <a:solidFill>
                  <a:schemeClr val="bg2"/>
                </a:solidFill>
              </a:defRPr>
            </a:lvl1pPr>
          </a:lstStyle>
          <a:p>
            <a:fld id="{FD403CD0-842C-4BCD-83D3-BB78B185EE38}" type="datetimeFigureOut">
              <a:rPr lang="sv-SE" smtClean="0"/>
              <a:pPr/>
              <a:t>2024-11-07</a:t>
            </a:fld>
            <a:endParaRPr lang="sv-SE" dirty="0"/>
          </a:p>
        </p:txBody>
      </p:sp>
      <p:sp>
        <p:nvSpPr>
          <p:cNvPr id="4" name="Platshållare för sidfot 3">
            <a:extLst>
              <a:ext uri="{FF2B5EF4-FFF2-40B4-BE49-F238E27FC236}">
                <a16:creationId xmlns:a16="http://schemas.microsoft.com/office/drawing/2014/main" id="{86059243-015F-4404-ADE1-14E49E0315F6}"/>
              </a:ext>
            </a:extLst>
          </p:cNvPr>
          <p:cNvSpPr>
            <a:spLocks noGrp="1"/>
          </p:cNvSpPr>
          <p:nvPr>
            <p:ph type="ftr" sz="quarter" idx="11"/>
          </p:nvPr>
        </p:nvSpPr>
        <p:spPr/>
        <p:txBody>
          <a:bodyPr/>
          <a:lstStyle>
            <a:lvl1pPr>
              <a:defRPr>
                <a:solidFill>
                  <a:schemeClr val="bg2"/>
                </a:solidFill>
              </a:defRPr>
            </a:lvl1pPr>
          </a:lstStyle>
          <a:p>
            <a:endParaRPr lang="sv-SE" dirty="0"/>
          </a:p>
        </p:txBody>
      </p:sp>
      <p:sp>
        <p:nvSpPr>
          <p:cNvPr id="5" name="Platshållare för bildnummer 4">
            <a:extLst>
              <a:ext uri="{FF2B5EF4-FFF2-40B4-BE49-F238E27FC236}">
                <a16:creationId xmlns:a16="http://schemas.microsoft.com/office/drawing/2014/main" id="{3F1E028D-3B14-4181-8E8B-87D9D42D9C5D}"/>
              </a:ext>
            </a:extLst>
          </p:cNvPr>
          <p:cNvSpPr>
            <a:spLocks noGrp="1"/>
          </p:cNvSpPr>
          <p:nvPr>
            <p:ph type="sldNum" sz="quarter" idx="12"/>
          </p:nvPr>
        </p:nvSpPr>
        <p:spPr/>
        <p:txBody>
          <a:bodyPr/>
          <a:lstStyle>
            <a:lvl1pPr>
              <a:defRPr>
                <a:solidFill>
                  <a:schemeClr val="bg2"/>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21932127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Rubrik topp &amp; helbild">
    <p:bg>
      <p:bgRef idx="1001">
        <a:schemeClr val="bg2"/>
      </p:bgRef>
    </p:bg>
    <p:spTree>
      <p:nvGrpSpPr>
        <p:cNvPr id="1" name=""/>
        <p:cNvGrpSpPr/>
        <p:nvPr/>
      </p:nvGrpSpPr>
      <p:grpSpPr>
        <a:xfrm>
          <a:off x="0" y="0"/>
          <a:ext cx="0" cy="0"/>
          <a:chOff x="0" y="0"/>
          <a:chExt cx="0" cy="0"/>
        </a:xfrm>
      </p:grpSpPr>
      <p:sp>
        <p:nvSpPr>
          <p:cNvPr id="18" name="Platshållare för bild 17">
            <a:extLst>
              <a:ext uri="{FF2B5EF4-FFF2-40B4-BE49-F238E27FC236}">
                <a16:creationId xmlns:a16="http://schemas.microsoft.com/office/drawing/2014/main" id="{2DB40651-C849-105F-0620-3547FF68C208}"/>
              </a:ext>
            </a:extLst>
          </p:cNvPr>
          <p:cNvSpPr>
            <a:spLocks noGrp="1"/>
          </p:cNvSpPr>
          <p:nvPr>
            <p:ph type="pic" sz="quarter" idx="10" hasCustomPrompt="1"/>
          </p:nvPr>
        </p:nvSpPr>
        <p:spPr>
          <a:xfrm>
            <a:off x="0" y="0"/>
            <a:ext cx="12192000" cy="6134170"/>
          </a:xfrm>
          <a:custGeom>
            <a:avLst/>
            <a:gdLst>
              <a:gd name="connsiteX0" fmla="*/ 0 w 12192000"/>
              <a:gd name="connsiteY0" fmla="*/ 0 h 6134170"/>
              <a:gd name="connsiteX1" fmla="*/ 12192000 w 12192000"/>
              <a:gd name="connsiteY1" fmla="*/ 0 h 6134170"/>
              <a:gd name="connsiteX2" fmla="*/ 12192000 w 12192000"/>
              <a:gd name="connsiteY2" fmla="*/ 5590426 h 6134170"/>
              <a:gd name="connsiteX3" fmla="*/ 12149845 w 12192000"/>
              <a:gd name="connsiteY3" fmla="*/ 5602183 h 6134170"/>
              <a:gd name="connsiteX4" fmla="*/ 10621567 w 12192000"/>
              <a:gd name="connsiteY4" fmla="*/ 5986074 h 6134170"/>
              <a:gd name="connsiteX5" fmla="*/ 5374177 w 12192000"/>
              <a:gd name="connsiteY5" fmla="*/ 5934916 h 6134170"/>
              <a:gd name="connsiteX6" fmla="*/ 0 w 12192000"/>
              <a:gd name="connsiteY6" fmla="*/ 5692161 h 6134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134170">
                <a:moveTo>
                  <a:pt x="0" y="0"/>
                </a:moveTo>
                <a:lnTo>
                  <a:pt x="12192000" y="0"/>
                </a:lnTo>
                <a:lnTo>
                  <a:pt x="12192000" y="5590426"/>
                </a:lnTo>
                <a:lnTo>
                  <a:pt x="12149845" y="5602183"/>
                </a:lnTo>
                <a:cubicBezTo>
                  <a:pt x="11953786" y="5656644"/>
                  <a:pt x="11137313" y="5881053"/>
                  <a:pt x="10621567" y="5986074"/>
                </a:cubicBezTo>
                <a:cubicBezTo>
                  <a:pt x="9430175" y="6228706"/>
                  <a:pt x="6963891" y="6145697"/>
                  <a:pt x="5374177" y="5934916"/>
                </a:cubicBezTo>
                <a:cubicBezTo>
                  <a:pt x="3447635" y="5679373"/>
                  <a:pt x="1191392" y="5564390"/>
                  <a:pt x="0" y="5692161"/>
                </a:cubicBezTo>
                <a:close/>
              </a:path>
            </a:pathLst>
          </a:custGeom>
          <a:solidFill>
            <a:schemeClr val="tx2">
              <a:lumMod val="50000"/>
            </a:schemeClr>
          </a:solidFill>
        </p:spPr>
        <p:txBody>
          <a:bodyPr wrap="square" lIns="72000">
            <a:noAutofit/>
          </a:bodyPr>
          <a:lstStyle>
            <a:lvl1pPr marL="0" indent="0">
              <a:buNone/>
              <a:defRPr sz="1800"/>
            </a:lvl1pPr>
          </a:lstStyle>
          <a:p>
            <a:r>
              <a:rPr lang="sv-SE" dirty="0"/>
              <a:t>Klicka på ikonen för att lägga till en bild. </a:t>
            </a:r>
            <a:br>
              <a:rPr lang="sv-SE" dirty="0"/>
            </a:br>
            <a:r>
              <a:rPr lang="sv-SE" dirty="0"/>
              <a:t>Bilden behöver vara mörk för att rubrik ska vara läsbar.</a:t>
            </a:r>
          </a:p>
        </p:txBody>
      </p:sp>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a:xfrm>
            <a:off x="1394618" y="1108075"/>
            <a:ext cx="7477920" cy="1320799"/>
          </a:xfrm>
        </p:spPr>
        <p:txBody>
          <a:bodyPr/>
          <a:lstStyle/>
          <a:p>
            <a:r>
              <a:rPr lang="sv-SE" dirty="0"/>
              <a:t>Klicka här för att ändra mall för rubrikformat</a:t>
            </a:r>
          </a:p>
        </p:txBody>
      </p:sp>
      <p:sp>
        <p:nvSpPr>
          <p:cNvPr id="3" name="Platshållare för datum 2">
            <a:extLst>
              <a:ext uri="{FF2B5EF4-FFF2-40B4-BE49-F238E27FC236}">
                <a16:creationId xmlns:a16="http://schemas.microsoft.com/office/drawing/2014/main" id="{7301B78B-1937-D3AB-A190-DAF56524F86E}"/>
              </a:ext>
            </a:extLst>
          </p:cNvPr>
          <p:cNvSpPr>
            <a:spLocks noGrp="1"/>
          </p:cNvSpPr>
          <p:nvPr>
            <p:ph type="dt" sz="half" idx="11"/>
          </p:nvPr>
        </p:nvSpPr>
        <p:spPr/>
        <p:txBody>
          <a:bodyPr/>
          <a:lstStyle/>
          <a:p>
            <a:fld id="{FD403CD0-842C-4BCD-83D3-BB78B185EE38}" type="datetimeFigureOut">
              <a:rPr lang="sv-SE" smtClean="0"/>
              <a:pPr/>
              <a:t>2024-11-07</a:t>
            </a:fld>
            <a:endParaRPr lang="sv-SE" dirty="0"/>
          </a:p>
        </p:txBody>
      </p:sp>
      <p:sp>
        <p:nvSpPr>
          <p:cNvPr id="4" name="Platshållare för sidfot 3">
            <a:extLst>
              <a:ext uri="{FF2B5EF4-FFF2-40B4-BE49-F238E27FC236}">
                <a16:creationId xmlns:a16="http://schemas.microsoft.com/office/drawing/2014/main" id="{FFD41FBA-9E33-306A-8FEE-D4F057F7DD85}"/>
              </a:ext>
            </a:extLst>
          </p:cNvPr>
          <p:cNvSpPr>
            <a:spLocks noGrp="1"/>
          </p:cNvSpPr>
          <p:nvPr>
            <p:ph type="ftr" sz="quarter" idx="12"/>
          </p:nvPr>
        </p:nvSpPr>
        <p:spPr/>
        <p:txBody>
          <a:bodyPr/>
          <a:lstStyle/>
          <a:p>
            <a:endParaRPr lang="sv-SE" dirty="0"/>
          </a:p>
        </p:txBody>
      </p:sp>
      <p:sp>
        <p:nvSpPr>
          <p:cNvPr id="5" name="Platshållare för bildnummer 4">
            <a:extLst>
              <a:ext uri="{FF2B5EF4-FFF2-40B4-BE49-F238E27FC236}">
                <a16:creationId xmlns:a16="http://schemas.microsoft.com/office/drawing/2014/main" id="{979346ED-0144-09D6-996D-CC7765FC4C92}"/>
              </a:ext>
            </a:extLst>
          </p:cNvPr>
          <p:cNvSpPr>
            <a:spLocks noGrp="1"/>
          </p:cNvSpPr>
          <p:nvPr>
            <p:ph type="sldNum" sz="quarter" idx="13"/>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3832837255"/>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Rubrik botten &amp; helbild">
    <p:bg>
      <p:bgRef idx="1001">
        <a:schemeClr val="bg2"/>
      </p:bgRef>
    </p:bg>
    <p:spTree>
      <p:nvGrpSpPr>
        <p:cNvPr id="1" name=""/>
        <p:cNvGrpSpPr/>
        <p:nvPr/>
      </p:nvGrpSpPr>
      <p:grpSpPr>
        <a:xfrm>
          <a:off x="0" y="0"/>
          <a:ext cx="0" cy="0"/>
          <a:chOff x="0" y="0"/>
          <a:chExt cx="0" cy="0"/>
        </a:xfrm>
      </p:grpSpPr>
      <p:sp>
        <p:nvSpPr>
          <p:cNvPr id="18" name="Platshållare för bild 17">
            <a:extLst>
              <a:ext uri="{FF2B5EF4-FFF2-40B4-BE49-F238E27FC236}">
                <a16:creationId xmlns:a16="http://schemas.microsoft.com/office/drawing/2014/main" id="{2DB40651-C849-105F-0620-3547FF68C208}"/>
              </a:ext>
            </a:extLst>
          </p:cNvPr>
          <p:cNvSpPr>
            <a:spLocks noGrp="1"/>
          </p:cNvSpPr>
          <p:nvPr>
            <p:ph type="pic" sz="quarter" idx="10" hasCustomPrompt="1"/>
          </p:nvPr>
        </p:nvSpPr>
        <p:spPr>
          <a:xfrm>
            <a:off x="0" y="0"/>
            <a:ext cx="12192000" cy="6134170"/>
          </a:xfrm>
          <a:custGeom>
            <a:avLst/>
            <a:gdLst>
              <a:gd name="connsiteX0" fmla="*/ 0 w 12192000"/>
              <a:gd name="connsiteY0" fmla="*/ 0 h 6134170"/>
              <a:gd name="connsiteX1" fmla="*/ 12192000 w 12192000"/>
              <a:gd name="connsiteY1" fmla="*/ 0 h 6134170"/>
              <a:gd name="connsiteX2" fmla="*/ 12192000 w 12192000"/>
              <a:gd name="connsiteY2" fmla="*/ 5590426 h 6134170"/>
              <a:gd name="connsiteX3" fmla="*/ 12149845 w 12192000"/>
              <a:gd name="connsiteY3" fmla="*/ 5602183 h 6134170"/>
              <a:gd name="connsiteX4" fmla="*/ 10621567 w 12192000"/>
              <a:gd name="connsiteY4" fmla="*/ 5986074 h 6134170"/>
              <a:gd name="connsiteX5" fmla="*/ 5374177 w 12192000"/>
              <a:gd name="connsiteY5" fmla="*/ 5934916 h 6134170"/>
              <a:gd name="connsiteX6" fmla="*/ 0 w 12192000"/>
              <a:gd name="connsiteY6" fmla="*/ 5692161 h 6134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134170">
                <a:moveTo>
                  <a:pt x="0" y="0"/>
                </a:moveTo>
                <a:lnTo>
                  <a:pt x="12192000" y="0"/>
                </a:lnTo>
                <a:lnTo>
                  <a:pt x="12192000" y="5590426"/>
                </a:lnTo>
                <a:lnTo>
                  <a:pt x="12149845" y="5602183"/>
                </a:lnTo>
                <a:cubicBezTo>
                  <a:pt x="11953786" y="5656644"/>
                  <a:pt x="11137313" y="5881053"/>
                  <a:pt x="10621567" y="5986074"/>
                </a:cubicBezTo>
                <a:cubicBezTo>
                  <a:pt x="9430175" y="6228706"/>
                  <a:pt x="6963891" y="6145697"/>
                  <a:pt x="5374177" y="5934916"/>
                </a:cubicBezTo>
                <a:cubicBezTo>
                  <a:pt x="3447635" y="5679373"/>
                  <a:pt x="1191392" y="5564390"/>
                  <a:pt x="0" y="5692161"/>
                </a:cubicBezTo>
                <a:close/>
              </a:path>
            </a:pathLst>
          </a:custGeom>
          <a:solidFill>
            <a:schemeClr val="tx2">
              <a:lumMod val="50000"/>
            </a:schemeClr>
          </a:solidFill>
        </p:spPr>
        <p:txBody>
          <a:bodyPr wrap="square" lIns="72000">
            <a:noAutofit/>
          </a:bodyPr>
          <a:lstStyle>
            <a:lvl1pPr marL="0" indent="0">
              <a:buNone/>
              <a:defRPr sz="1800"/>
            </a:lvl1pPr>
          </a:lstStyle>
          <a:p>
            <a:pPr marL="0" marR="0" lvl="0" indent="0" algn="l" defTabSz="914400" rtl="0" eaLnBrk="1" fontAlgn="auto" latinLnBrk="0" hangingPunct="1">
              <a:lnSpc>
                <a:spcPct val="110000"/>
              </a:lnSpc>
              <a:spcBef>
                <a:spcPts val="600"/>
              </a:spcBef>
              <a:spcAft>
                <a:spcPts val="600"/>
              </a:spcAft>
              <a:buClrTx/>
              <a:buSzTx/>
              <a:buFont typeface="Arial" panose="020B0604020202020204" pitchFamily="34" charset="0"/>
              <a:buNone/>
              <a:tabLst/>
              <a:defRPr/>
            </a:pPr>
            <a:r>
              <a:rPr lang="sv-SE" dirty="0"/>
              <a:t>Klicka på ikonen för att lägga till en bild. </a:t>
            </a:r>
            <a:br>
              <a:rPr lang="sv-SE" dirty="0"/>
            </a:br>
            <a:r>
              <a:rPr lang="sv-SE" dirty="0"/>
              <a:t>Bilden behöver vara mörk för att rubrik ska vara läsbar.</a:t>
            </a:r>
          </a:p>
        </p:txBody>
      </p:sp>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a:xfrm>
            <a:off x="1393824" y="3781304"/>
            <a:ext cx="7478714" cy="1311396"/>
          </a:xfrm>
        </p:spPr>
        <p:txBody>
          <a:bodyPr/>
          <a:lstStyle/>
          <a:p>
            <a:r>
              <a:rPr lang="sv-SE" dirty="0"/>
              <a:t>Klicka här för att ändra mall för rubrikformat</a:t>
            </a:r>
          </a:p>
        </p:txBody>
      </p:sp>
      <p:sp>
        <p:nvSpPr>
          <p:cNvPr id="3" name="Platshållare för datum 2">
            <a:extLst>
              <a:ext uri="{FF2B5EF4-FFF2-40B4-BE49-F238E27FC236}">
                <a16:creationId xmlns:a16="http://schemas.microsoft.com/office/drawing/2014/main" id="{EAD54183-FD33-052E-BBFA-27CDC8734925}"/>
              </a:ext>
            </a:extLst>
          </p:cNvPr>
          <p:cNvSpPr>
            <a:spLocks noGrp="1"/>
          </p:cNvSpPr>
          <p:nvPr>
            <p:ph type="dt" sz="half" idx="11"/>
          </p:nvPr>
        </p:nvSpPr>
        <p:spPr/>
        <p:txBody>
          <a:bodyPr/>
          <a:lstStyle/>
          <a:p>
            <a:fld id="{FD403CD0-842C-4BCD-83D3-BB78B185EE38}" type="datetimeFigureOut">
              <a:rPr lang="sv-SE" smtClean="0"/>
              <a:pPr/>
              <a:t>2024-11-07</a:t>
            </a:fld>
            <a:endParaRPr lang="sv-SE" dirty="0"/>
          </a:p>
        </p:txBody>
      </p:sp>
      <p:sp>
        <p:nvSpPr>
          <p:cNvPr id="4" name="Platshållare för sidfot 3">
            <a:extLst>
              <a:ext uri="{FF2B5EF4-FFF2-40B4-BE49-F238E27FC236}">
                <a16:creationId xmlns:a16="http://schemas.microsoft.com/office/drawing/2014/main" id="{DFA0CD19-069B-556B-1451-EED1A08E0395}"/>
              </a:ext>
            </a:extLst>
          </p:cNvPr>
          <p:cNvSpPr>
            <a:spLocks noGrp="1"/>
          </p:cNvSpPr>
          <p:nvPr>
            <p:ph type="ftr" sz="quarter" idx="12"/>
          </p:nvPr>
        </p:nvSpPr>
        <p:spPr/>
        <p:txBody>
          <a:bodyPr/>
          <a:lstStyle/>
          <a:p>
            <a:endParaRPr lang="sv-SE" dirty="0"/>
          </a:p>
        </p:txBody>
      </p:sp>
      <p:sp>
        <p:nvSpPr>
          <p:cNvPr id="5" name="Platshållare för bildnummer 4">
            <a:extLst>
              <a:ext uri="{FF2B5EF4-FFF2-40B4-BE49-F238E27FC236}">
                <a16:creationId xmlns:a16="http://schemas.microsoft.com/office/drawing/2014/main" id="{B74FF932-6A16-5E33-5F6B-12FA0E85B7D3}"/>
              </a:ext>
            </a:extLst>
          </p:cNvPr>
          <p:cNvSpPr>
            <a:spLocks noGrp="1"/>
          </p:cNvSpPr>
          <p:nvPr>
            <p:ph type="sldNum" sz="quarter" idx="13"/>
          </p:nvPr>
        </p:nvSpPr>
        <p:spPr/>
        <p:txBody>
          <a:body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2329559315"/>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ubrik topp &amp; bild Blå vågen">
    <p:bg>
      <p:bgRef idx="1001">
        <a:schemeClr val="bg2"/>
      </p:bgRef>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a:xfrm>
            <a:off x="1394618" y="1108075"/>
            <a:ext cx="7477920" cy="1320799"/>
          </a:xfrm>
        </p:spPr>
        <p:txBody>
          <a:bodyPr/>
          <a:lstStyle/>
          <a:p>
            <a:r>
              <a:rPr lang="sv-SE" dirty="0"/>
              <a:t>Klicka här för att ändra mall för rubrikformat</a:t>
            </a:r>
          </a:p>
        </p:txBody>
      </p:sp>
      <p:sp>
        <p:nvSpPr>
          <p:cNvPr id="9" name="Platshållare för bild 8">
            <a:extLst>
              <a:ext uri="{FF2B5EF4-FFF2-40B4-BE49-F238E27FC236}">
                <a16:creationId xmlns:a16="http://schemas.microsoft.com/office/drawing/2014/main" id="{1845FB5C-43B2-1144-E40C-FD34975D2EC0}"/>
              </a:ext>
            </a:extLst>
          </p:cNvPr>
          <p:cNvSpPr>
            <a:spLocks noGrp="1"/>
          </p:cNvSpPr>
          <p:nvPr>
            <p:ph type="pic" sz="quarter" idx="14" hasCustomPrompt="1"/>
          </p:nvPr>
        </p:nvSpPr>
        <p:spPr>
          <a:xfrm>
            <a:off x="0" y="2434405"/>
            <a:ext cx="12192000" cy="4423596"/>
          </a:xfrm>
          <a:custGeom>
            <a:avLst/>
            <a:gdLst>
              <a:gd name="connsiteX0" fmla="*/ 3335138 w 12192000"/>
              <a:gd name="connsiteY0" fmla="*/ 2081 h 4423596"/>
              <a:gd name="connsiteX1" fmla="*/ 6817823 w 12192000"/>
              <a:gd name="connsiteY1" fmla="*/ 199255 h 4423596"/>
              <a:gd name="connsiteX2" fmla="*/ 12192000 w 12192000"/>
              <a:gd name="connsiteY2" fmla="*/ 442010 h 4423596"/>
              <a:gd name="connsiteX3" fmla="*/ 12192000 w 12192000"/>
              <a:gd name="connsiteY3" fmla="*/ 4423596 h 4423596"/>
              <a:gd name="connsiteX4" fmla="*/ 0 w 12192000"/>
              <a:gd name="connsiteY4" fmla="*/ 4423596 h 4423596"/>
              <a:gd name="connsiteX5" fmla="*/ 0 w 12192000"/>
              <a:gd name="connsiteY5" fmla="*/ 543745 h 4423596"/>
              <a:gd name="connsiteX6" fmla="*/ 42155 w 12192000"/>
              <a:gd name="connsiteY6" fmla="*/ 531988 h 4423596"/>
              <a:gd name="connsiteX7" fmla="*/ 1570433 w 12192000"/>
              <a:gd name="connsiteY7" fmla="*/ 148097 h 4423596"/>
              <a:gd name="connsiteX8" fmla="*/ 3335138 w 12192000"/>
              <a:gd name="connsiteY8" fmla="*/ 2081 h 4423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4423596">
                <a:moveTo>
                  <a:pt x="3335138" y="2081"/>
                </a:moveTo>
                <a:cubicBezTo>
                  <a:pt x="4488271" y="-14310"/>
                  <a:pt x="5824252" y="67517"/>
                  <a:pt x="6817823" y="199255"/>
                </a:cubicBezTo>
                <a:cubicBezTo>
                  <a:pt x="8744365" y="454798"/>
                  <a:pt x="11000608" y="569781"/>
                  <a:pt x="12192000" y="442010"/>
                </a:cubicBezTo>
                <a:lnTo>
                  <a:pt x="12192000" y="4423596"/>
                </a:lnTo>
                <a:lnTo>
                  <a:pt x="0" y="4423596"/>
                </a:lnTo>
                <a:lnTo>
                  <a:pt x="0" y="543745"/>
                </a:lnTo>
                <a:lnTo>
                  <a:pt x="42155" y="531988"/>
                </a:lnTo>
                <a:cubicBezTo>
                  <a:pt x="238214" y="477527"/>
                  <a:pt x="1054687" y="253118"/>
                  <a:pt x="1570433" y="148097"/>
                </a:cubicBezTo>
                <a:cubicBezTo>
                  <a:pt x="2017205" y="57110"/>
                  <a:pt x="2643259" y="11916"/>
                  <a:pt x="3335138" y="2081"/>
                </a:cubicBezTo>
                <a:close/>
              </a:path>
            </a:pathLst>
          </a:custGeom>
        </p:spPr>
        <p:txBody>
          <a:bodyPr wrap="square" bIns="72000" anchor="b" anchorCtr="1">
            <a:noAutofit/>
          </a:bodyPr>
          <a:lstStyle>
            <a:lvl1pPr marL="0" indent="0">
              <a:buNone/>
              <a:defRPr/>
            </a:lvl1pPr>
          </a:lstStyle>
          <a:p>
            <a:r>
              <a:rPr lang="sv-SE" dirty="0"/>
              <a:t>Klicka på ikonen för att lägga till en bild.</a:t>
            </a:r>
          </a:p>
        </p:txBody>
      </p:sp>
      <p:sp>
        <p:nvSpPr>
          <p:cNvPr id="3" name="Platshållare för datum 2">
            <a:extLst>
              <a:ext uri="{FF2B5EF4-FFF2-40B4-BE49-F238E27FC236}">
                <a16:creationId xmlns:a16="http://schemas.microsoft.com/office/drawing/2014/main" id="{7301B78B-1937-D3AB-A190-DAF56524F86E}"/>
              </a:ext>
            </a:extLst>
          </p:cNvPr>
          <p:cNvSpPr>
            <a:spLocks noGrp="1"/>
          </p:cNvSpPr>
          <p:nvPr>
            <p:ph type="dt" sz="half" idx="11"/>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4" name="Platshållare för sidfot 3">
            <a:extLst>
              <a:ext uri="{FF2B5EF4-FFF2-40B4-BE49-F238E27FC236}">
                <a16:creationId xmlns:a16="http://schemas.microsoft.com/office/drawing/2014/main" id="{FFD41FBA-9E33-306A-8FEE-D4F057F7DD85}"/>
              </a:ext>
            </a:extLst>
          </p:cNvPr>
          <p:cNvSpPr>
            <a:spLocks noGrp="1"/>
          </p:cNvSpPr>
          <p:nvPr>
            <p:ph type="ftr" sz="quarter" idx="12"/>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5" name="Platshållare för bildnummer 4">
            <a:extLst>
              <a:ext uri="{FF2B5EF4-FFF2-40B4-BE49-F238E27FC236}">
                <a16:creationId xmlns:a16="http://schemas.microsoft.com/office/drawing/2014/main" id="{979346ED-0144-09D6-996D-CC7765FC4C92}"/>
              </a:ext>
            </a:extLst>
          </p:cNvPr>
          <p:cNvSpPr>
            <a:spLocks noGrp="1"/>
          </p:cNvSpPr>
          <p:nvPr>
            <p:ph type="sldNum" sz="quarter" idx="13"/>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640927921"/>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Rubrik botten &amp; bild Blå vågen">
    <p:bg>
      <p:bgRef idx="1001">
        <a:schemeClr val="bg2"/>
      </p:bgRef>
    </p:bg>
    <p:spTree>
      <p:nvGrpSpPr>
        <p:cNvPr id="1" name=""/>
        <p:cNvGrpSpPr/>
        <p:nvPr/>
      </p:nvGrpSpPr>
      <p:grpSpPr>
        <a:xfrm>
          <a:off x="0" y="0"/>
          <a:ext cx="0" cy="0"/>
          <a:chOff x="0" y="0"/>
          <a:chExt cx="0" cy="0"/>
        </a:xfrm>
      </p:grpSpPr>
      <p:sp>
        <p:nvSpPr>
          <p:cNvPr id="9" name="Platshållare för bild 8">
            <a:extLst>
              <a:ext uri="{FF2B5EF4-FFF2-40B4-BE49-F238E27FC236}">
                <a16:creationId xmlns:a16="http://schemas.microsoft.com/office/drawing/2014/main" id="{877FF91B-23F8-1396-4792-27D23056809A}"/>
              </a:ext>
            </a:extLst>
          </p:cNvPr>
          <p:cNvSpPr>
            <a:spLocks noGrp="1"/>
          </p:cNvSpPr>
          <p:nvPr>
            <p:ph type="pic" sz="quarter" idx="14" hasCustomPrompt="1"/>
          </p:nvPr>
        </p:nvSpPr>
        <p:spPr>
          <a:xfrm>
            <a:off x="0" y="1"/>
            <a:ext cx="12192000" cy="4920043"/>
          </a:xfrm>
          <a:custGeom>
            <a:avLst/>
            <a:gdLst>
              <a:gd name="connsiteX0" fmla="*/ 0 w 12192000"/>
              <a:gd name="connsiteY0" fmla="*/ 0 h 4920043"/>
              <a:gd name="connsiteX1" fmla="*/ 12192000 w 12192000"/>
              <a:gd name="connsiteY1" fmla="*/ 0 h 4920043"/>
              <a:gd name="connsiteX2" fmla="*/ 12192000 w 12192000"/>
              <a:gd name="connsiteY2" fmla="*/ 4376299 h 4920043"/>
              <a:gd name="connsiteX3" fmla="*/ 12149845 w 12192000"/>
              <a:gd name="connsiteY3" fmla="*/ 4388056 h 4920043"/>
              <a:gd name="connsiteX4" fmla="*/ 10621567 w 12192000"/>
              <a:gd name="connsiteY4" fmla="*/ 4771947 h 4920043"/>
              <a:gd name="connsiteX5" fmla="*/ 5374177 w 12192000"/>
              <a:gd name="connsiteY5" fmla="*/ 4720789 h 4920043"/>
              <a:gd name="connsiteX6" fmla="*/ 0 w 12192000"/>
              <a:gd name="connsiteY6" fmla="*/ 4478034 h 4920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4920043">
                <a:moveTo>
                  <a:pt x="0" y="0"/>
                </a:moveTo>
                <a:lnTo>
                  <a:pt x="12192000" y="0"/>
                </a:lnTo>
                <a:lnTo>
                  <a:pt x="12192000" y="4376299"/>
                </a:lnTo>
                <a:lnTo>
                  <a:pt x="12149845" y="4388056"/>
                </a:lnTo>
                <a:cubicBezTo>
                  <a:pt x="11953786" y="4442517"/>
                  <a:pt x="11137313" y="4666926"/>
                  <a:pt x="10621567" y="4771947"/>
                </a:cubicBezTo>
                <a:cubicBezTo>
                  <a:pt x="9430175" y="5014579"/>
                  <a:pt x="6963891" y="4931570"/>
                  <a:pt x="5374177" y="4720789"/>
                </a:cubicBezTo>
                <a:cubicBezTo>
                  <a:pt x="3447635" y="4465246"/>
                  <a:pt x="1191392" y="4350263"/>
                  <a:pt x="0" y="4478034"/>
                </a:cubicBezTo>
                <a:close/>
              </a:path>
            </a:pathLst>
          </a:custGeom>
        </p:spPr>
        <p:txBody>
          <a:bodyPr wrap="square" lIns="72000">
            <a:noAutofit/>
          </a:bodyPr>
          <a:lstStyle>
            <a:lvl1pPr marL="0" indent="0">
              <a:buNone/>
              <a:defRPr/>
            </a:lvl1pPr>
          </a:lstStyle>
          <a:p>
            <a:r>
              <a:rPr lang="sv-SE" dirty="0"/>
              <a:t>Klicka på ikonen för att lägga till en bild.</a:t>
            </a:r>
          </a:p>
        </p:txBody>
      </p:sp>
      <p:sp>
        <p:nvSpPr>
          <p:cNvPr id="2" name="Rubrik 1">
            <a:extLst>
              <a:ext uri="{FF2B5EF4-FFF2-40B4-BE49-F238E27FC236}">
                <a16:creationId xmlns:a16="http://schemas.microsoft.com/office/drawing/2014/main" id="{05571902-9019-4326-9DA4-70B9743B49ED}"/>
              </a:ext>
            </a:extLst>
          </p:cNvPr>
          <p:cNvSpPr>
            <a:spLocks noGrp="1"/>
          </p:cNvSpPr>
          <p:nvPr>
            <p:ph type="title"/>
          </p:nvPr>
        </p:nvSpPr>
        <p:spPr>
          <a:xfrm>
            <a:off x="1393824" y="5113216"/>
            <a:ext cx="7478714" cy="1376481"/>
          </a:xfrm>
        </p:spPr>
        <p:txBody>
          <a:bodyPr/>
          <a:lstStyle/>
          <a:p>
            <a:r>
              <a:rPr lang="sv-SE" dirty="0"/>
              <a:t>Klicka här för att ändra mall för rubrikformat</a:t>
            </a:r>
          </a:p>
        </p:txBody>
      </p:sp>
      <p:sp>
        <p:nvSpPr>
          <p:cNvPr id="3" name="Platshållare för datum 2">
            <a:extLst>
              <a:ext uri="{FF2B5EF4-FFF2-40B4-BE49-F238E27FC236}">
                <a16:creationId xmlns:a16="http://schemas.microsoft.com/office/drawing/2014/main" id="{EAD54183-FD33-052E-BBFA-27CDC8734925}"/>
              </a:ext>
            </a:extLst>
          </p:cNvPr>
          <p:cNvSpPr>
            <a:spLocks noGrp="1"/>
          </p:cNvSpPr>
          <p:nvPr>
            <p:ph type="dt" sz="half" idx="11"/>
          </p:nvPr>
        </p:nvSpPr>
        <p:spPr>
          <a:xfrm>
            <a:off x="431800" y="6858000"/>
            <a:ext cx="746125" cy="0"/>
          </a:xfrm>
        </p:spPr>
        <p:txBody>
          <a:bodyPr/>
          <a:lstStyle>
            <a:lvl1pPr>
              <a:defRPr sz="100">
                <a:solidFill>
                  <a:schemeClr val="tx2">
                    <a:alpha val="0"/>
                  </a:schemeClr>
                </a:solidFill>
              </a:defRPr>
            </a:lvl1pPr>
          </a:lstStyle>
          <a:p>
            <a:fld id="{FD403CD0-842C-4BCD-83D3-BB78B185EE38}" type="datetimeFigureOut">
              <a:rPr lang="sv-SE" smtClean="0"/>
              <a:pPr/>
              <a:t>2024-11-07</a:t>
            </a:fld>
            <a:endParaRPr lang="sv-SE" dirty="0"/>
          </a:p>
        </p:txBody>
      </p:sp>
      <p:sp>
        <p:nvSpPr>
          <p:cNvPr id="4" name="Platshållare för sidfot 3">
            <a:extLst>
              <a:ext uri="{FF2B5EF4-FFF2-40B4-BE49-F238E27FC236}">
                <a16:creationId xmlns:a16="http://schemas.microsoft.com/office/drawing/2014/main" id="{DFA0CD19-069B-556B-1451-EED1A08E0395}"/>
              </a:ext>
            </a:extLst>
          </p:cNvPr>
          <p:cNvSpPr>
            <a:spLocks noGrp="1"/>
          </p:cNvSpPr>
          <p:nvPr>
            <p:ph type="ftr" sz="quarter" idx="12"/>
          </p:nvPr>
        </p:nvSpPr>
        <p:spPr>
          <a:xfrm>
            <a:off x="3317876" y="6858000"/>
            <a:ext cx="4592638" cy="0"/>
          </a:xfrm>
        </p:spPr>
        <p:txBody>
          <a:bodyPr/>
          <a:lstStyle>
            <a:lvl1pPr>
              <a:defRPr sz="100">
                <a:solidFill>
                  <a:schemeClr val="tx2">
                    <a:alpha val="0"/>
                  </a:schemeClr>
                </a:solidFill>
              </a:defRPr>
            </a:lvl1pPr>
          </a:lstStyle>
          <a:p>
            <a:endParaRPr lang="sv-SE" dirty="0"/>
          </a:p>
        </p:txBody>
      </p:sp>
      <p:sp>
        <p:nvSpPr>
          <p:cNvPr id="5" name="Platshållare för bildnummer 4">
            <a:extLst>
              <a:ext uri="{FF2B5EF4-FFF2-40B4-BE49-F238E27FC236}">
                <a16:creationId xmlns:a16="http://schemas.microsoft.com/office/drawing/2014/main" id="{B74FF932-6A16-5E33-5F6B-12FA0E85B7D3}"/>
              </a:ext>
            </a:extLst>
          </p:cNvPr>
          <p:cNvSpPr>
            <a:spLocks noGrp="1"/>
          </p:cNvSpPr>
          <p:nvPr>
            <p:ph type="sldNum" sz="quarter" idx="13"/>
          </p:nvPr>
        </p:nvSpPr>
        <p:spPr>
          <a:xfrm>
            <a:off x="11012487" y="6858000"/>
            <a:ext cx="746125" cy="0"/>
          </a:xfrm>
        </p:spPr>
        <p:txBody>
          <a:bodyPr/>
          <a:lstStyle>
            <a:lvl1pPr>
              <a:defRPr sz="100">
                <a:solidFill>
                  <a:schemeClr val="tx2">
                    <a:alpha val="0"/>
                  </a:schemeClr>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1222760417"/>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om med dold rubrik">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EF0C26C3-B13E-495A-A6E4-2EC4E724A264}"/>
              </a:ext>
            </a:extLst>
          </p:cNvPr>
          <p:cNvSpPr>
            <a:spLocks noGrp="1"/>
          </p:cNvSpPr>
          <p:nvPr>
            <p:ph type="dt" sz="half" idx="10"/>
          </p:nvPr>
        </p:nvSpPr>
        <p:spPr/>
        <p:txBody>
          <a:bodyPr/>
          <a:lstStyle/>
          <a:p>
            <a:fld id="{FD403CD0-842C-4BCD-83D3-BB78B185EE38}" type="datetimeFigureOut">
              <a:rPr lang="sv-SE" smtClean="0"/>
              <a:t>2024-11-07</a:t>
            </a:fld>
            <a:endParaRPr lang="sv-SE" dirty="0"/>
          </a:p>
        </p:txBody>
      </p:sp>
      <p:sp>
        <p:nvSpPr>
          <p:cNvPr id="3" name="Platshållare för sidfot 2">
            <a:extLst>
              <a:ext uri="{FF2B5EF4-FFF2-40B4-BE49-F238E27FC236}">
                <a16:creationId xmlns:a16="http://schemas.microsoft.com/office/drawing/2014/main" id="{BF95847E-A091-4B48-90CC-8498D25ED01A}"/>
              </a:ext>
            </a:extLst>
          </p:cNvPr>
          <p:cNvSpPr>
            <a:spLocks noGrp="1"/>
          </p:cNvSpPr>
          <p:nvPr>
            <p:ph type="ftr" sz="quarter" idx="11"/>
          </p:nvPr>
        </p:nvSpPr>
        <p:spPr/>
        <p:txBody>
          <a:bodyPr/>
          <a:lstStyle/>
          <a:p>
            <a:endParaRPr lang="sv-SE" dirty="0"/>
          </a:p>
        </p:txBody>
      </p:sp>
      <p:sp>
        <p:nvSpPr>
          <p:cNvPr id="4" name="Platshållare för bildnummer 3">
            <a:extLst>
              <a:ext uri="{FF2B5EF4-FFF2-40B4-BE49-F238E27FC236}">
                <a16:creationId xmlns:a16="http://schemas.microsoft.com/office/drawing/2014/main" id="{81B4C505-33E4-4681-8C5B-77BB1E17C2CB}"/>
              </a:ext>
            </a:extLst>
          </p:cNvPr>
          <p:cNvSpPr>
            <a:spLocks noGrp="1"/>
          </p:cNvSpPr>
          <p:nvPr>
            <p:ph type="sldNum" sz="quarter" idx="12"/>
          </p:nvPr>
        </p:nvSpPr>
        <p:spPr/>
        <p:txBody>
          <a:bodyPr/>
          <a:lstStyle/>
          <a:p>
            <a:fld id="{AE086683-F536-42AB-ABBC-F4803DFE8DBC}" type="slidenum">
              <a:rPr lang="sv-SE" smtClean="0"/>
              <a:t>‹#›</a:t>
            </a:fld>
            <a:endParaRPr lang="sv-SE" dirty="0"/>
          </a:p>
        </p:txBody>
      </p:sp>
      <p:sp>
        <p:nvSpPr>
          <p:cNvPr id="5" name="Rubrik 4">
            <a:extLst>
              <a:ext uri="{FF2B5EF4-FFF2-40B4-BE49-F238E27FC236}">
                <a16:creationId xmlns:a16="http://schemas.microsoft.com/office/drawing/2014/main" id="{C914B180-0CC8-8057-7596-885537C0C371}"/>
              </a:ext>
            </a:extLst>
          </p:cNvPr>
          <p:cNvSpPr>
            <a:spLocks noGrp="1"/>
          </p:cNvSpPr>
          <p:nvPr>
            <p:ph type="title"/>
          </p:nvPr>
        </p:nvSpPr>
        <p:spPr>
          <a:xfrm>
            <a:off x="503238" y="-580573"/>
            <a:ext cx="11182350" cy="490990"/>
          </a:xfrm>
        </p:spPr>
        <p:txBody>
          <a:bodyPr anchor="b"/>
          <a:lstStyle>
            <a:lvl1pPr>
              <a:defRPr sz="2000"/>
            </a:lvl1pPr>
          </a:lstStyle>
          <a:p>
            <a:r>
              <a:rPr lang="sv-SE"/>
              <a:t>Klicka här för att ändra mall för rubrikformat</a:t>
            </a:r>
          </a:p>
        </p:txBody>
      </p:sp>
    </p:spTree>
    <p:extLst>
      <p:ext uri="{BB962C8B-B14F-4D97-AF65-F5344CB8AC3E}">
        <p14:creationId xmlns:p14="http://schemas.microsoft.com/office/powerpoint/2010/main" val="18004220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Sidor efter denna sida tillhör ej mallen">
    <p:spTree>
      <p:nvGrpSpPr>
        <p:cNvPr id="1" name=""/>
        <p:cNvGrpSpPr/>
        <p:nvPr/>
      </p:nvGrpSpPr>
      <p:grpSpPr>
        <a:xfrm>
          <a:off x="0" y="0"/>
          <a:ext cx="0" cy="0"/>
          <a:chOff x="0" y="0"/>
          <a:chExt cx="0" cy="0"/>
        </a:xfrm>
      </p:grpSpPr>
      <p:sp>
        <p:nvSpPr>
          <p:cNvPr id="5" name="textruta 4">
            <a:extLst>
              <a:ext uri="{FF2B5EF4-FFF2-40B4-BE49-F238E27FC236}">
                <a16:creationId xmlns:a16="http://schemas.microsoft.com/office/drawing/2014/main" id="{4405A5C8-297E-E3EB-142A-5DE16BD606D2}"/>
              </a:ext>
            </a:extLst>
          </p:cNvPr>
          <p:cNvSpPr txBox="1"/>
          <p:nvPr userDrawn="1"/>
        </p:nvSpPr>
        <p:spPr>
          <a:xfrm>
            <a:off x="1676400" y="2344087"/>
            <a:ext cx="8839200" cy="2169825"/>
          </a:xfrm>
          <a:prstGeom prst="rect">
            <a:avLst/>
          </a:prstGeom>
          <a:noFill/>
        </p:spPr>
        <p:txBody>
          <a:bodyPr wrap="square" rtlCol="0">
            <a:spAutoFit/>
          </a:bodyPr>
          <a:lstStyle/>
          <a:p>
            <a:pPr algn="ctr">
              <a:lnSpc>
                <a:spcPct val="90000"/>
              </a:lnSpc>
            </a:pPr>
            <a:r>
              <a:rPr lang="sv-SE" sz="5000" b="1" kern="1200" dirty="0">
                <a:solidFill>
                  <a:schemeClr val="tx1"/>
                </a:solidFill>
                <a:latin typeface="+mj-lt"/>
                <a:ea typeface="+mj-ea"/>
                <a:cs typeface="+mj-cs"/>
              </a:rPr>
              <a:t>Sidor efter denna sida tillhör ej mallen. Byt istället till en layout innan denna sida.</a:t>
            </a:r>
          </a:p>
        </p:txBody>
      </p:sp>
    </p:spTree>
    <p:extLst>
      <p:ext uri="{BB962C8B-B14F-4D97-AF65-F5344CB8AC3E}">
        <p14:creationId xmlns:p14="http://schemas.microsoft.com/office/powerpoint/2010/main" val="794899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152683E2-9A31-4B47-ACFE-390B6E0AF714}"/>
              </a:ext>
            </a:extLst>
          </p:cNvPr>
          <p:cNvSpPr>
            <a:spLocks noGrp="1"/>
          </p:cNvSpPr>
          <p:nvPr>
            <p:ph type="title"/>
          </p:nvPr>
        </p:nvSpPr>
        <p:spPr>
          <a:xfrm>
            <a:off x="431799" y="1117479"/>
            <a:ext cx="9402764" cy="1095496"/>
          </a:xfrm>
          <a:prstGeom prst="rect">
            <a:avLst/>
          </a:prstGeom>
        </p:spPr>
        <p:txBody>
          <a:bodyPr vert="horz" lIns="0" tIns="0" rIns="0" bIns="0" rtlCol="0" anchor="t">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81C0710F-3CB3-4F01-9977-A1A69928F1E2}"/>
              </a:ext>
            </a:extLst>
          </p:cNvPr>
          <p:cNvSpPr>
            <a:spLocks noGrp="1"/>
          </p:cNvSpPr>
          <p:nvPr>
            <p:ph type="body" idx="1"/>
          </p:nvPr>
        </p:nvSpPr>
        <p:spPr>
          <a:xfrm>
            <a:off x="431801" y="2428875"/>
            <a:ext cx="9402761" cy="3779838"/>
          </a:xfrm>
          <a:prstGeom prst="rect">
            <a:avLst/>
          </a:prstGeom>
        </p:spPr>
        <p:txBody>
          <a:bodyPr vert="horz" lIns="0" tIns="0" rIns="0" bIns="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907D54BB-8EC7-458A-A082-8AF4306364DF}"/>
              </a:ext>
            </a:extLst>
          </p:cNvPr>
          <p:cNvSpPr>
            <a:spLocks noGrp="1"/>
          </p:cNvSpPr>
          <p:nvPr>
            <p:ph type="dt" sz="half" idx="2"/>
          </p:nvPr>
        </p:nvSpPr>
        <p:spPr>
          <a:xfrm>
            <a:off x="431800" y="6461125"/>
            <a:ext cx="746125" cy="260349"/>
          </a:xfrm>
          <a:prstGeom prst="rect">
            <a:avLst/>
          </a:prstGeom>
        </p:spPr>
        <p:txBody>
          <a:bodyPr vert="horz" lIns="0" tIns="0" rIns="0" bIns="0" rtlCol="0" anchor="t">
            <a:noAutofit/>
          </a:bodyPr>
          <a:lstStyle>
            <a:lvl1pPr algn="l">
              <a:defRPr sz="1000">
                <a:solidFill>
                  <a:schemeClr val="tx2"/>
                </a:solidFill>
              </a:defRPr>
            </a:lvl1pPr>
          </a:lstStyle>
          <a:p>
            <a:fld id="{FD403CD0-842C-4BCD-83D3-BB78B185EE38}" type="datetimeFigureOut">
              <a:rPr lang="sv-SE" smtClean="0"/>
              <a:pPr/>
              <a:t>2024-11-07</a:t>
            </a:fld>
            <a:endParaRPr lang="sv-SE" dirty="0"/>
          </a:p>
        </p:txBody>
      </p:sp>
      <p:sp>
        <p:nvSpPr>
          <p:cNvPr id="5" name="Platshållare för sidfot 4">
            <a:extLst>
              <a:ext uri="{FF2B5EF4-FFF2-40B4-BE49-F238E27FC236}">
                <a16:creationId xmlns:a16="http://schemas.microsoft.com/office/drawing/2014/main" id="{5C0A3ABB-C906-40E9-AF35-0DB0B3403226}"/>
              </a:ext>
            </a:extLst>
          </p:cNvPr>
          <p:cNvSpPr>
            <a:spLocks noGrp="1"/>
          </p:cNvSpPr>
          <p:nvPr>
            <p:ph type="ftr" sz="quarter" idx="3"/>
          </p:nvPr>
        </p:nvSpPr>
        <p:spPr>
          <a:xfrm>
            <a:off x="3317876" y="6461126"/>
            <a:ext cx="4592638" cy="260349"/>
          </a:xfrm>
          <a:prstGeom prst="rect">
            <a:avLst/>
          </a:prstGeom>
        </p:spPr>
        <p:txBody>
          <a:bodyPr vert="horz" lIns="0" tIns="0" rIns="0" bIns="0" rtlCol="0" anchor="t">
            <a:noAutofit/>
          </a:bodyPr>
          <a:lstStyle>
            <a:lvl1pPr algn="ctr">
              <a:defRPr sz="1000">
                <a:solidFill>
                  <a:schemeClr val="tx2"/>
                </a:solidFill>
              </a:defRPr>
            </a:lvl1pPr>
          </a:lstStyle>
          <a:p>
            <a:endParaRPr lang="sv-SE" dirty="0"/>
          </a:p>
        </p:txBody>
      </p:sp>
      <p:sp>
        <p:nvSpPr>
          <p:cNvPr id="6" name="Platshållare för bildnummer 5">
            <a:extLst>
              <a:ext uri="{FF2B5EF4-FFF2-40B4-BE49-F238E27FC236}">
                <a16:creationId xmlns:a16="http://schemas.microsoft.com/office/drawing/2014/main" id="{37249AA9-CC7D-40E0-9894-3652F2EE8CF5}"/>
              </a:ext>
            </a:extLst>
          </p:cNvPr>
          <p:cNvSpPr>
            <a:spLocks noGrp="1"/>
          </p:cNvSpPr>
          <p:nvPr>
            <p:ph type="sldNum" sz="quarter" idx="4"/>
          </p:nvPr>
        </p:nvSpPr>
        <p:spPr>
          <a:xfrm>
            <a:off x="11012487" y="6461126"/>
            <a:ext cx="746125" cy="260349"/>
          </a:xfrm>
          <a:prstGeom prst="rect">
            <a:avLst/>
          </a:prstGeom>
        </p:spPr>
        <p:txBody>
          <a:bodyPr vert="horz" lIns="0" tIns="0" rIns="0" bIns="0" rtlCol="0" anchor="t">
            <a:noAutofit/>
          </a:bodyPr>
          <a:lstStyle>
            <a:lvl1pPr algn="r">
              <a:defRPr sz="1000">
                <a:solidFill>
                  <a:schemeClr val="tx2"/>
                </a:solidFill>
              </a:defRPr>
            </a:lvl1pPr>
          </a:lstStyle>
          <a:p>
            <a:fld id="{AE086683-F536-42AB-ABBC-F4803DFE8DBC}" type="slidenum">
              <a:rPr lang="sv-SE" smtClean="0"/>
              <a:pPr/>
              <a:t>‹#›</a:t>
            </a:fld>
            <a:endParaRPr lang="sv-SE" dirty="0"/>
          </a:p>
        </p:txBody>
      </p:sp>
    </p:spTree>
    <p:extLst>
      <p:ext uri="{BB962C8B-B14F-4D97-AF65-F5344CB8AC3E}">
        <p14:creationId xmlns:p14="http://schemas.microsoft.com/office/powerpoint/2010/main" val="149138282"/>
      </p:ext>
    </p:extLst>
  </p:cSld>
  <p:clrMap bg1="lt1" tx1="dk1" bg2="lt2" tx2="dk2" accent1="accent1" accent2="accent2" accent3="accent3" accent4="accent4" accent5="accent5" accent6="accent6" hlink="hlink" folHlink="folHlink"/>
  <p:sldLayoutIdLst>
    <p:sldLayoutId id="2147483679" r:id="rId1"/>
    <p:sldLayoutId id="2147483701" r:id="rId2"/>
    <p:sldLayoutId id="2147483694" r:id="rId3"/>
    <p:sldLayoutId id="2147483693" r:id="rId4"/>
    <p:sldLayoutId id="2147483699" r:id="rId5"/>
    <p:sldLayoutId id="2147483700" r:id="rId6"/>
    <p:sldLayoutId id="2147483698" r:id="rId7"/>
    <p:sldLayoutId id="2147483696" r:id="rId8"/>
    <p:sldLayoutId id="2147483685" r:id="rId9"/>
    <p:sldLayoutId id="2147483650" r:id="rId10"/>
    <p:sldLayoutId id="2147483695" r:id="rId11"/>
    <p:sldLayoutId id="2147483686" r:id="rId12"/>
    <p:sldLayoutId id="2147483687" r:id="rId13"/>
    <p:sldLayoutId id="2147483688" r:id="rId14"/>
    <p:sldLayoutId id="2147483652" r:id="rId15"/>
    <p:sldLayoutId id="2147483671" r:id="rId16"/>
    <p:sldLayoutId id="2147483654" r:id="rId17"/>
    <p:sldLayoutId id="2147483691" r:id="rId18"/>
    <p:sldLayoutId id="2147483675" r:id="rId19"/>
    <p:sldLayoutId id="2147483674" r:id="rId20"/>
    <p:sldLayoutId id="2147483692" r:id="rId21"/>
    <p:sldLayoutId id="2147483655" r:id="rId22"/>
    <p:sldLayoutId id="2147483658" r:id="rId23"/>
  </p:sldLayoutIdLst>
  <p:txStyles>
    <p:titleStyle>
      <a:lvl1pPr algn="l" defTabSz="914400" rtl="0" eaLnBrk="1" latinLnBrk="0" hangingPunct="1">
        <a:lnSpc>
          <a:spcPct val="100000"/>
        </a:lnSpc>
        <a:spcBef>
          <a:spcPct val="0"/>
        </a:spcBef>
        <a:buNone/>
        <a:defRPr sz="4000" b="1" kern="1200">
          <a:solidFill>
            <a:schemeClr val="tx2"/>
          </a:solidFill>
          <a:latin typeface="+mj-lt"/>
          <a:ea typeface="+mj-ea"/>
          <a:cs typeface="+mj-cs"/>
        </a:defRPr>
      </a:lvl1pPr>
    </p:titleStyle>
    <p:bodyStyle>
      <a:lvl1pPr marL="176213" indent="-176213" algn="l" defTabSz="914400" rtl="0" eaLnBrk="1" latinLnBrk="0" hangingPunct="1">
        <a:lnSpc>
          <a:spcPct val="110000"/>
        </a:lnSpc>
        <a:spcBef>
          <a:spcPts val="600"/>
        </a:spcBef>
        <a:spcAft>
          <a:spcPts val="600"/>
        </a:spcAft>
        <a:buFont typeface="Arial" panose="020B0604020202020204" pitchFamily="34" charset="0"/>
        <a:buChar char="•"/>
        <a:defRPr sz="2000" kern="1200">
          <a:solidFill>
            <a:schemeClr val="tx2"/>
          </a:solidFill>
          <a:latin typeface="+mn-lt"/>
          <a:ea typeface="+mn-ea"/>
          <a:cs typeface="+mn-cs"/>
        </a:defRPr>
      </a:lvl1pPr>
      <a:lvl2pPr marL="360363" indent="-184150" algn="l" defTabSz="914400" rtl="0" eaLnBrk="1" latinLnBrk="0" hangingPunct="1">
        <a:lnSpc>
          <a:spcPct val="110000"/>
        </a:lnSpc>
        <a:spcBef>
          <a:spcPts val="0"/>
        </a:spcBef>
        <a:spcAft>
          <a:spcPts val="600"/>
        </a:spcAft>
        <a:buFont typeface="Arial" panose="020B0604020202020204" pitchFamily="34" charset="0"/>
        <a:buChar char="•"/>
        <a:defRPr sz="1800" kern="1200">
          <a:solidFill>
            <a:schemeClr val="tx2"/>
          </a:solidFill>
          <a:latin typeface="+mn-lt"/>
          <a:ea typeface="+mn-ea"/>
          <a:cs typeface="+mn-cs"/>
        </a:defRPr>
      </a:lvl2pPr>
      <a:lvl3pPr marL="536575" indent="-176213" algn="l" defTabSz="914400" rtl="0" eaLnBrk="1" latinLnBrk="0" hangingPunct="1">
        <a:lnSpc>
          <a:spcPct val="110000"/>
        </a:lnSpc>
        <a:spcBef>
          <a:spcPts val="0"/>
        </a:spcBef>
        <a:spcAft>
          <a:spcPts val="600"/>
        </a:spcAft>
        <a:buFont typeface="Arial" panose="020B0604020202020204" pitchFamily="34" charset="0"/>
        <a:buChar char="•"/>
        <a:defRPr sz="1600" kern="1200">
          <a:solidFill>
            <a:schemeClr val="tx2"/>
          </a:solidFill>
          <a:latin typeface="+mn-lt"/>
          <a:ea typeface="+mn-ea"/>
          <a:cs typeface="+mn-cs"/>
        </a:defRPr>
      </a:lvl3pPr>
      <a:lvl4pPr marL="719138" indent="-182563" algn="l" defTabSz="914400" rtl="0" eaLnBrk="1" latinLnBrk="0" hangingPunct="1">
        <a:lnSpc>
          <a:spcPct val="110000"/>
        </a:lnSpc>
        <a:spcBef>
          <a:spcPts val="0"/>
        </a:spcBef>
        <a:spcAft>
          <a:spcPts val="600"/>
        </a:spcAft>
        <a:buFont typeface="Arial" panose="020B0604020202020204" pitchFamily="34" charset="0"/>
        <a:buChar char="•"/>
        <a:defRPr sz="1400" kern="1200">
          <a:solidFill>
            <a:schemeClr val="tx2"/>
          </a:solidFill>
          <a:latin typeface="+mn-lt"/>
          <a:ea typeface="+mn-ea"/>
          <a:cs typeface="+mn-cs"/>
        </a:defRPr>
      </a:lvl4pPr>
      <a:lvl5pPr marL="895350" indent="-176213" algn="l" defTabSz="914400" rtl="0" eaLnBrk="1" latinLnBrk="0" hangingPunct="1">
        <a:lnSpc>
          <a:spcPct val="110000"/>
        </a:lnSpc>
        <a:spcBef>
          <a:spcPts val="0"/>
        </a:spcBef>
        <a:spcAft>
          <a:spcPts val="600"/>
        </a:spcAft>
        <a:buFont typeface="Arial" panose="020B0604020202020204" pitchFamily="34" charset="0"/>
        <a:buChar char="•"/>
        <a:defRPr sz="1200" kern="1200">
          <a:solidFill>
            <a:schemeClr val="tx2"/>
          </a:solidFill>
          <a:latin typeface="+mn-lt"/>
          <a:ea typeface="+mn-ea"/>
          <a:cs typeface="+mn-cs"/>
        </a:defRPr>
      </a:lvl5pPr>
      <a:lvl6pPr marL="1079500" indent="-184150" algn="l" defTabSz="914400" rtl="0" eaLnBrk="1" latinLnBrk="0" hangingPunct="1">
        <a:lnSpc>
          <a:spcPct val="90000"/>
        </a:lnSpc>
        <a:spcBef>
          <a:spcPts val="0"/>
        </a:spcBef>
        <a:spcAft>
          <a:spcPts val="600"/>
        </a:spcAft>
        <a:buFont typeface="Arial" panose="020B0604020202020204" pitchFamily="34" charset="0"/>
        <a:buChar char="•"/>
        <a:defRPr sz="1200" kern="1200">
          <a:solidFill>
            <a:schemeClr val="tx1"/>
          </a:solidFill>
          <a:latin typeface="+mn-lt"/>
          <a:ea typeface="+mn-ea"/>
          <a:cs typeface="+mn-cs"/>
        </a:defRPr>
      </a:lvl6pPr>
      <a:lvl7pPr marL="1255713" indent="-176213" algn="l" defTabSz="914400" rtl="0" eaLnBrk="1" latinLnBrk="0" hangingPunct="1">
        <a:lnSpc>
          <a:spcPct val="90000"/>
        </a:lnSpc>
        <a:spcBef>
          <a:spcPts val="0"/>
        </a:spcBef>
        <a:spcAft>
          <a:spcPts val="600"/>
        </a:spcAft>
        <a:buFont typeface="Arial" panose="020B0604020202020204" pitchFamily="34" charset="0"/>
        <a:buChar char="•"/>
        <a:defRPr sz="1200" kern="1200">
          <a:solidFill>
            <a:schemeClr val="tx1"/>
          </a:solidFill>
          <a:latin typeface="+mn-lt"/>
          <a:ea typeface="+mn-ea"/>
          <a:cs typeface="+mn-cs"/>
        </a:defRPr>
      </a:lvl7pPr>
      <a:lvl8pPr marL="1431925" indent="-176213" algn="l" defTabSz="914400" rtl="0" eaLnBrk="1" latinLnBrk="0" hangingPunct="1">
        <a:lnSpc>
          <a:spcPct val="90000"/>
        </a:lnSpc>
        <a:spcBef>
          <a:spcPts val="0"/>
        </a:spcBef>
        <a:spcAft>
          <a:spcPts val="600"/>
        </a:spcAft>
        <a:buFont typeface="Arial" panose="020B0604020202020204" pitchFamily="34" charset="0"/>
        <a:buChar char="•"/>
        <a:defRPr sz="1200" kern="1200">
          <a:solidFill>
            <a:schemeClr val="tx1"/>
          </a:solidFill>
          <a:latin typeface="+mn-lt"/>
          <a:ea typeface="+mn-ea"/>
          <a:cs typeface="+mn-cs"/>
        </a:defRPr>
      </a:lvl8pPr>
      <a:lvl9pPr marL="1616075" indent="-184150" algn="l" defTabSz="914400" rtl="0" eaLnBrk="1" latinLnBrk="0" hangingPunct="1">
        <a:lnSpc>
          <a:spcPct val="90000"/>
        </a:lnSpc>
        <a:spcBef>
          <a:spcPts val="0"/>
        </a:spcBef>
        <a:spcAft>
          <a:spcPts val="600"/>
        </a:spcAft>
        <a:buFont typeface="Arial" panose="020B0604020202020204" pitchFamily="34" charset="0"/>
        <a:buChar char="•"/>
        <a:defRPr sz="12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72" userDrawn="1">
          <p15:clr>
            <a:srgbClr val="FF0000"/>
          </p15:clr>
        </p15:guide>
        <p15:guide id="2" pos="742" userDrawn="1">
          <p15:clr>
            <a:srgbClr val="FF0000"/>
          </p15:clr>
        </p15:guide>
        <p15:guide id="3" pos="878" userDrawn="1">
          <p15:clr>
            <a:srgbClr val="FF0000"/>
          </p15:clr>
        </p15:guide>
        <p15:guide id="4" pos="1348" userDrawn="1">
          <p15:clr>
            <a:srgbClr val="FF0000"/>
          </p15:clr>
        </p15:guide>
        <p15:guide id="5" pos="1484" userDrawn="1">
          <p15:clr>
            <a:srgbClr val="FF0000"/>
          </p15:clr>
        </p15:guide>
        <p15:guide id="6" pos="1954" userDrawn="1">
          <p15:clr>
            <a:srgbClr val="FF0000"/>
          </p15:clr>
        </p15:guide>
        <p15:guide id="7" pos="2090" userDrawn="1">
          <p15:clr>
            <a:srgbClr val="FF0000"/>
          </p15:clr>
        </p15:guide>
        <p15:guide id="8" pos="2560" userDrawn="1">
          <p15:clr>
            <a:srgbClr val="FF0000"/>
          </p15:clr>
        </p15:guide>
        <p15:guide id="9" pos="2696" userDrawn="1">
          <p15:clr>
            <a:srgbClr val="FF0000"/>
          </p15:clr>
        </p15:guide>
        <p15:guide id="10" pos="3165" userDrawn="1">
          <p15:clr>
            <a:srgbClr val="FF0000"/>
          </p15:clr>
        </p15:guide>
        <p15:guide id="11" pos="3302" userDrawn="1">
          <p15:clr>
            <a:srgbClr val="FF0000"/>
          </p15:clr>
        </p15:guide>
        <p15:guide id="12" pos="3771" userDrawn="1">
          <p15:clr>
            <a:srgbClr val="FF0000"/>
          </p15:clr>
        </p15:guide>
        <p15:guide id="13" pos="3908" userDrawn="1">
          <p15:clr>
            <a:srgbClr val="FF0000"/>
          </p15:clr>
        </p15:guide>
        <p15:guide id="14" pos="4377" userDrawn="1">
          <p15:clr>
            <a:srgbClr val="FF0000"/>
          </p15:clr>
        </p15:guide>
        <p15:guide id="15" pos="4514" userDrawn="1">
          <p15:clr>
            <a:srgbClr val="FF0000"/>
          </p15:clr>
        </p15:guide>
        <p15:guide id="16" pos="4983" userDrawn="1">
          <p15:clr>
            <a:srgbClr val="FF0000"/>
          </p15:clr>
        </p15:guide>
        <p15:guide id="17" pos="5120" userDrawn="1">
          <p15:clr>
            <a:srgbClr val="FF0000"/>
          </p15:clr>
        </p15:guide>
        <p15:guide id="18" pos="5589" userDrawn="1">
          <p15:clr>
            <a:srgbClr val="FF0000"/>
          </p15:clr>
        </p15:guide>
        <p15:guide id="19" pos="5725" userDrawn="1">
          <p15:clr>
            <a:srgbClr val="FF0000"/>
          </p15:clr>
        </p15:guide>
        <p15:guide id="20" pos="6195" userDrawn="1">
          <p15:clr>
            <a:srgbClr val="FF0000"/>
          </p15:clr>
        </p15:guide>
        <p15:guide id="21" pos="6331" userDrawn="1">
          <p15:clr>
            <a:srgbClr val="FF0000"/>
          </p15:clr>
        </p15:guide>
        <p15:guide id="22" pos="6801" userDrawn="1">
          <p15:clr>
            <a:srgbClr val="FF0000"/>
          </p15:clr>
        </p15:guide>
        <p15:guide id="23" pos="6937" userDrawn="1">
          <p15:clr>
            <a:srgbClr val="FF0000"/>
          </p15:clr>
        </p15:guide>
        <p15:guide id="24" pos="7407" userDrawn="1">
          <p15:clr>
            <a:srgbClr val="FF0000"/>
          </p15:clr>
        </p15:guide>
        <p15:guide id="25" orient="horz" pos="272" userDrawn="1">
          <p15:clr>
            <a:srgbClr val="FF0000"/>
          </p15:clr>
        </p15:guide>
        <p15:guide id="26" orient="horz" pos="555" userDrawn="1">
          <p15:clr>
            <a:srgbClr val="FF0000"/>
          </p15:clr>
        </p15:guide>
        <p15:guide id="27" orient="horz" pos="691" userDrawn="1">
          <p15:clr>
            <a:srgbClr val="FF0000"/>
          </p15:clr>
        </p15:guide>
        <p15:guide id="28" orient="horz" pos="975" userDrawn="1">
          <p15:clr>
            <a:srgbClr val="FF0000"/>
          </p15:clr>
        </p15:guide>
        <p15:guide id="29" orient="horz" pos="1111" userDrawn="1">
          <p15:clr>
            <a:srgbClr val="FF0000"/>
          </p15:clr>
        </p15:guide>
        <p15:guide id="30" orient="horz" pos="1394" userDrawn="1">
          <p15:clr>
            <a:srgbClr val="FF0000"/>
          </p15:clr>
        </p15:guide>
        <p15:guide id="31" orient="horz" pos="1530" userDrawn="1">
          <p15:clr>
            <a:srgbClr val="FF0000"/>
          </p15:clr>
        </p15:guide>
        <p15:guide id="32" orient="horz" pos="1814" userDrawn="1">
          <p15:clr>
            <a:srgbClr val="FF0000"/>
          </p15:clr>
        </p15:guide>
        <p15:guide id="33" orient="horz" pos="1950" userDrawn="1">
          <p15:clr>
            <a:srgbClr val="FF0000"/>
          </p15:clr>
        </p15:guide>
        <p15:guide id="34" orient="horz" pos="2233" userDrawn="1">
          <p15:clr>
            <a:srgbClr val="FF0000"/>
          </p15:clr>
        </p15:guide>
        <p15:guide id="35" orient="horz" pos="2369" userDrawn="1">
          <p15:clr>
            <a:srgbClr val="FF0000"/>
          </p15:clr>
        </p15:guide>
        <p15:guide id="36" orient="horz" pos="2653" userDrawn="1">
          <p15:clr>
            <a:srgbClr val="FF0000"/>
          </p15:clr>
        </p15:guide>
        <p15:guide id="37" orient="horz" pos="2789" userDrawn="1">
          <p15:clr>
            <a:srgbClr val="FF0000"/>
          </p15:clr>
        </p15:guide>
        <p15:guide id="38" orient="horz" pos="3072" userDrawn="1">
          <p15:clr>
            <a:srgbClr val="FF0000"/>
          </p15:clr>
        </p15:guide>
        <p15:guide id="39" orient="horz" pos="3208" userDrawn="1">
          <p15:clr>
            <a:srgbClr val="FF0000"/>
          </p15:clr>
        </p15:guide>
        <p15:guide id="40" orient="horz" pos="3492" userDrawn="1">
          <p15:clr>
            <a:srgbClr val="FF0000"/>
          </p15:clr>
        </p15:guide>
        <p15:guide id="41" orient="horz" pos="3628" userDrawn="1">
          <p15:clr>
            <a:srgbClr val="FF0000"/>
          </p15:clr>
        </p15:guide>
        <p15:guide id="42" orient="horz" pos="3911" userDrawn="1">
          <p15:clr>
            <a:srgbClr val="FF0000"/>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hyperlink" Target="https://rehnakademi.rehngruppen.se/temafarger-i-powerpoint" TargetMode="External"/><Relationship Id="rId3" Type="http://schemas.openxmlformats.org/officeDocument/2006/relationships/image" Target="../media/image1.png"/><Relationship Id="rId7" Type="http://schemas.openxmlformats.org/officeDocument/2006/relationships/hyperlink" Target="https://rehnakademi.rehngruppen.se/hantera-bildlayouter-i-powerpoint" TargetMode="External"/><Relationship Id="rId2" Type="http://schemas.openxmlformats.org/officeDocument/2006/relationships/notesSlide" Target="../notesSlides/notesSlide1.xml"/><Relationship Id="rId1" Type="http://schemas.openxmlformats.org/officeDocument/2006/relationships/slideLayout" Target="../slideLayouts/slideLayout22.xml"/><Relationship Id="rId6" Type="http://schemas.openxmlformats.org/officeDocument/2006/relationships/image" Target="../media/image4.jpeg"/><Relationship Id="rId5" Type="http://schemas.openxmlformats.org/officeDocument/2006/relationships/image" Target="../media/image3.png"/><Relationship Id="rId10" Type="http://schemas.openxmlformats.org/officeDocument/2006/relationships/hyperlink" Target="https://rehnakademi.rehngruppen.se/badda-in-specialtypsnitt-i-powerpoint" TargetMode="External"/><Relationship Id="rId4" Type="http://schemas.openxmlformats.org/officeDocument/2006/relationships/image" Target="../media/image2.jpeg"/><Relationship Id="rId9" Type="http://schemas.openxmlformats.org/officeDocument/2006/relationships/hyperlink" Target="https://rehnakademi.rehngruppen.se/se-format-och-punktlistor-i-powerpoint"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hyperlink" Target="https://rehnakademi.rehngruppen.se/komprimera-bilder-i-powerpoint" TargetMode="External"/><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hyperlink" Target="https://rehnakademi.rehngruppen.se/beskar-bilder-i-powerpoint" TargetMode="External"/><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hyperlink" Target="https://rehnakademi.rehngruppen.se/beskar-videor-i-powerpoint"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rehnakademi.rehngruppen.se/infoga-sidhuvud-och-sidfot-i-powerpoint" TargetMode="External"/><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2.xml"/><Relationship Id="rId6" Type="http://schemas.openxmlformats.org/officeDocument/2006/relationships/image" Target="../media/image17.png"/><Relationship Id="rId5" Type="http://schemas.openxmlformats.org/officeDocument/2006/relationships/image" Target="../media/image16.jpeg"/><Relationship Id="rId10" Type="http://schemas.openxmlformats.org/officeDocument/2006/relationships/hyperlink" Target="https://rehnakademi.rehngruppen.se/spara-din-powerpoint-som-en-pdf" TargetMode="External"/><Relationship Id="rId4" Type="http://schemas.openxmlformats.org/officeDocument/2006/relationships/image" Target="../media/image15.png"/><Relationship Id="rId9" Type="http://schemas.openxmlformats.org/officeDocument/2006/relationships/hyperlink" Target="https://rehnakademi.rehngruppen.se/anvand-rutnat-och-stodlinjer-i-powerpoint"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2.xml"/><Relationship Id="rId6" Type="http://schemas.openxmlformats.org/officeDocument/2006/relationships/image" Target="../media/image22.png"/><Relationship Id="rId11" Type="http://schemas.openxmlformats.org/officeDocument/2006/relationships/image" Target="../media/image3.png"/><Relationship Id="rId5" Type="http://schemas.openxmlformats.org/officeDocument/2006/relationships/image" Target="../media/image21.png"/><Relationship Id="rId10" Type="http://schemas.openxmlformats.org/officeDocument/2006/relationships/hyperlink" Target="https://rehnakademi.rehngruppen.se/" TargetMode="External"/><Relationship Id="rId4" Type="http://schemas.openxmlformats.org/officeDocument/2006/relationships/image" Target="../media/image20.png"/><Relationship Id="rId9" Type="http://schemas.openxmlformats.org/officeDocument/2006/relationships/hyperlink" Target="https://rehnakademi.rehngruppen.se/anvand-anteckningar-i-powerpoint"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ruta 10">
            <a:extLst>
              <a:ext uri="{FF2B5EF4-FFF2-40B4-BE49-F238E27FC236}">
                <a16:creationId xmlns:a16="http://schemas.microsoft.com/office/drawing/2014/main" id="{18615B9C-4F5A-4683-B036-E2F202B7D735}"/>
              </a:ext>
            </a:extLst>
          </p:cNvPr>
          <p:cNvSpPr txBox="1"/>
          <p:nvPr/>
        </p:nvSpPr>
        <p:spPr>
          <a:xfrm>
            <a:off x="511861" y="1500796"/>
            <a:ext cx="2691792" cy="549831"/>
          </a:xfrm>
          <a:prstGeom prst="rect">
            <a:avLst/>
          </a:prstGeom>
          <a:noFill/>
        </p:spPr>
        <p:txBody>
          <a:bodyPr wrap="square" lIns="0" tIns="0" rIns="0" bIns="0"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Layouts</a:t>
            </a:r>
          </a:p>
          <a:p>
            <a:pPr marL="0" marR="0" lvl="0" indent="0" algn="l" defTabSz="914400" rtl="0" eaLnBrk="1" fontAlgn="auto" latinLnBrk="0" hangingPunct="1">
              <a:lnSpc>
                <a:spcPct val="100000"/>
              </a:lnSpc>
              <a:spcBef>
                <a:spcPts val="200"/>
              </a:spcBef>
              <a:spcAft>
                <a:spcPts val="200"/>
              </a:spcAft>
              <a:buClrTx/>
              <a:buSzTx/>
              <a:buFontTx/>
              <a:buNone/>
              <a:tabLst/>
              <a:defRPr/>
            </a:pPr>
            <a:r>
              <a:rPr kumimoji="0" lang="sv-SE" sz="8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Layouts </a:t>
            </a:r>
            <a:r>
              <a:rPr kumimoji="0" lang="sv-SE" sz="800" b="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är mallens ryggrad. Varje sida har en layout applicerad, och denna layout styr var på sidan särskilt innehåll ska finnas med hjälp av s.k. </a:t>
            </a:r>
            <a:r>
              <a:rPr lang="sv-SE" sz="800" i="1" dirty="0">
                <a:solidFill>
                  <a:prstClr val="black"/>
                </a:solidFill>
                <a:latin typeface="Arial" panose="020B0604020202020204" pitchFamily="34" charset="0"/>
                <a:cs typeface="Arial" panose="020B0604020202020204" pitchFamily="34" charset="0"/>
              </a:rPr>
              <a:t>platshållare.</a:t>
            </a:r>
            <a:r>
              <a:rPr kumimoji="0" lang="sv-SE" sz="800" b="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endParaRPr kumimoji="0" lang="sv-SE" sz="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0" name="Rectangle 45">
            <a:extLst>
              <a:ext uri="{FF2B5EF4-FFF2-40B4-BE49-F238E27FC236}">
                <a16:creationId xmlns:a16="http://schemas.microsoft.com/office/drawing/2014/main" id="{98D20372-F29F-4423-93F3-8A164C440261}"/>
              </a:ext>
            </a:extLst>
          </p:cNvPr>
          <p:cNvSpPr/>
          <p:nvPr/>
        </p:nvSpPr>
        <p:spPr>
          <a:xfrm>
            <a:off x="511861" y="3251593"/>
            <a:ext cx="2315469" cy="165554"/>
          </a:xfrm>
          <a:prstGeom prst="rect">
            <a:avLst/>
          </a:prstGeom>
          <a:noFill/>
        </p:spPr>
        <p:txBody>
          <a:bodyPr wrap="square" lIns="0" tIns="0" rIns="0" bIns="36000"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Befintliga layouts</a:t>
            </a:r>
          </a:p>
        </p:txBody>
      </p:sp>
      <p:pic>
        <p:nvPicPr>
          <p:cNvPr id="7" name="Picture 6">
            <a:extLst>
              <a:ext uri="{FF2B5EF4-FFF2-40B4-BE49-F238E27FC236}">
                <a16:creationId xmlns:a16="http://schemas.microsoft.com/office/drawing/2014/main" id="{7F6589D6-1F3F-9749-831D-1239087F599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501988" y="3530174"/>
            <a:ext cx="2448340" cy="2252116"/>
          </a:xfrm>
          <a:prstGeom prst="rect">
            <a:avLst/>
          </a:prstGeom>
          <a:ln>
            <a:solidFill>
              <a:schemeClr val="bg1">
                <a:lumMod val="75000"/>
              </a:schemeClr>
            </a:solidFill>
          </a:ln>
        </p:spPr>
      </p:pic>
      <p:cxnSp>
        <p:nvCxnSpPr>
          <p:cNvPr id="34" name="Straight Connector 33">
            <a:extLst>
              <a:ext uri="{FF2B5EF4-FFF2-40B4-BE49-F238E27FC236}">
                <a16:creationId xmlns:a16="http://schemas.microsoft.com/office/drawing/2014/main" id="{89F0B377-4C09-2349-9C17-8F072A9B4D91}"/>
              </a:ext>
            </a:extLst>
          </p:cNvPr>
          <p:cNvCxnSpPr/>
          <p:nvPr/>
        </p:nvCxnSpPr>
        <p:spPr>
          <a:xfrm>
            <a:off x="6142180"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4CAFF5E-C715-174A-980B-1F7A90E54BB8}"/>
              </a:ext>
            </a:extLst>
          </p:cNvPr>
          <p:cNvCxnSpPr/>
          <p:nvPr/>
        </p:nvCxnSpPr>
        <p:spPr>
          <a:xfrm>
            <a:off x="9063764"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FF16B51B-449F-8245-B34A-BC0D50C2DDD7}"/>
              </a:ext>
            </a:extLst>
          </p:cNvPr>
          <p:cNvCxnSpPr/>
          <p:nvPr/>
        </p:nvCxnSpPr>
        <p:spPr>
          <a:xfrm>
            <a:off x="3289004"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40" name="Bildobjekt 39">
            <a:extLst>
              <a:ext uri="{FF2B5EF4-FFF2-40B4-BE49-F238E27FC236}">
                <a16:creationId xmlns:a16="http://schemas.microsoft.com/office/drawing/2014/main" id="{5A78DBE1-34C6-802A-EC14-E48050213070}"/>
              </a:ext>
            </a:extLst>
          </p:cNvPr>
          <p:cNvPicPr>
            <a:picLocks noChangeAspect="1"/>
          </p:cNvPicPr>
          <p:nvPr/>
        </p:nvPicPr>
        <p:blipFill rotWithShape="1">
          <a:blip r:embed="rId4"/>
          <a:srcRect r="3458" b="-3285"/>
          <a:stretch/>
        </p:blipFill>
        <p:spPr>
          <a:xfrm>
            <a:off x="514901" y="2390162"/>
            <a:ext cx="1250865" cy="647525"/>
          </a:xfrm>
          <a:prstGeom prst="rect">
            <a:avLst/>
          </a:prstGeom>
          <a:ln>
            <a:solidFill>
              <a:schemeClr val="bg1">
                <a:lumMod val="75000"/>
              </a:schemeClr>
            </a:solidFill>
          </a:ln>
        </p:spPr>
      </p:pic>
      <p:sp>
        <p:nvSpPr>
          <p:cNvPr id="45" name="Arc 22">
            <a:extLst>
              <a:ext uri="{FF2B5EF4-FFF2-40B4-BE49-F238E27FC236}">
                <a16:creationId xmlns:a16="http://schemas.microsoft.com/office/drawing/2014/main" id="{99145A9A-D03F-AD14-8C6C-AA7380717746}"/>
              </a:ext>
            </a:extLst>
          </p:cNvPr>
          <p:cNvSpPr/>
          <p:nvPr/>
        </p:nvSpPr>
        <p:spPr>
          <a:xfrm>
            <a:off x="1557764" y="1849926"/>
            <a:ext cx="601430" cy="627991"/>
          </a:xfrm>
          <a:prstGeom prst="arc">
            <a:avLst>
              <a:gd name="adj1" fmla="val 3514561"/>
              <a:gd name="adj2" fmla="val 6042217"/>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sv-SE" sz="800" dirty="0">
              <a:latin typeface="Arial" panose="020B0604020202020204" pitchFamily="34" charset="0"/>
              <a:cs typeface="Arial" panose="020B0604020202020204" pitchFamily="34" charset="0"/>
            </a:endParaRPr>
          </a:p>
        </p:txBody>
      </p:sp>
      <p:sp>
        <p:nvSpPr>
          <p:cNvPr id="46" name="Arc 23">
            <a:extLst>
              <a:ext uri="{FF2B5EF4-FFF2-40B4-BE49-F238E27FC236}">
                <a16:creationId xmlns:a16="http://schemas.microsoft.com/office/drawing/2014/main" id="{5D73E5F9-3B2E-7BC2-5042-E6D86B748593}"/>
              </a:ext>
            </a:extLst>
          </p:cNvPr>
          <p:cNvSpPr/>
          <p:nvPr/>
        </p:nvSpPr>
        <p:spPr>
          <a:xfrm>
            <a:off x="1457808" y="2654811"/>
            <a:ext cx="679740" cy="561519"/>
          </a:xfrm>
          <a:prstGeom prst="arc">
            <a:avLst>
              <a:gd name="adj1" fmla="val 16207639"/>
              <a:gd name="adj2" fmla="val 19384795"/>
            </a:avLst>
          </a:prstGeom>
          <a:ln>
            <a:solidFill>
              <a:schemeClr val="tx2"/>
            </a:solidFill>
            <a:headEnd type="arrow"/>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sv-SE" sz="800" dirty="0">
              <a:latin typeface="Arial" panose="020B0604020202020204" pitchFamily="34" charset="0"/>
              <a:cs typeface="Arial" panose="020B0604020202020204" pitchFamily="34" charset="0"/>
            </a:endParaRPr>
          </a:p>
        </p:txBody>
      </p:sp>
      <p:sp>
        <p:nvSpPr>
          <p:cNvPr id="49" name="Oval 14">
            <a:extLst>
              <a:ext uri="{FF2B5EF4-FFF2-40B4-BE49-F238E27FC236}">
                <a16:creationId xmlns:a16="http://schemas.microsoft.com/office/drawing/2014/main" id="{CB27FA91-2E1D-3202-E38D-BAEDF032DF31}"/>
              </a:ext>
            </a:extLst>
          </p:cNvPr>
          <p:cNvSpPr/>
          <p:nvPr/>
        </p:nvSpPr>
        <p:spPr>
          <a:xfrm>
            <a:off x="2070472" y="2219405"/>
            <a:ext cx="551433" cy="2462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Byt layout</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på vald sida</a:t>
            </a:r>
          </a:p>
        </p:txBody>
      </p:sp>
      <p:sp>
        <p:nvSpPr>
          <p:cNvPr id="50" name="Oval 14">
            <a:extLst>
              <a:ext uri="{FF2B5EF4-FFF2-40B4-BE49-F238E27FC236}">
                <a16:creationId xmlns:a16="http://schemas.microsoft.com/office/drawing/2014/main" id="{5F8A8AD2-3483-F133-BD36-450C86F377A6}"/>
              </a:ext>
            </a:extLst>
          </p:cNvPr>
          <p:cNvSpPr/>
          <p:nvPr/>
        </p:nvSpPr>
        <p:spPr>
          <a:xfrm>
            <a:off x="2070472" y="2701306"/>
            <a:ext cx="676467" cy="2462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Återställ layout</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på vald sida</a:t>
            </a:r>
          </a:p>
        </p:txBody>
      </p:sp>
      <p:sp>
        <p:nvSpPr>
          <p:cNvPr id="59" name="textruta 8">
            <a:extLst>
              <a:ext uri="{FF2B5EF4-FFF2-40B4-BE49-F238E27FC236}">
                <a16:creationId xmlns:a16="http://schemas.microsoft.com/office/drawing/2014/main" id="{18BC9035-5C5E-3B49-3127-ACD07307B2D7}"/>
              </a:ext>
            </a:extLst>
          </p:cNvPr>
          <p:cNvSpPr txBox="1"/>
          <p:nvPr/>
        </p:nvSpPr>
        <p:spPr>
          <a:xfrm>
            <a:off x="3411336" y="1500796"/>
            <a:ext cx="1803477" cy="474061"/>
          </a:xfrm>
          <a:prstGeom prst="rect">
            <a:avLst/>
          </a:prstGeom>
          <a:noFill/>
        </p:spPr>
        <p:txBody>
          <a:bodyPr wrap="square" lIns="0" tIns="0" rIns="0" bIns="32659" rtlCol="0">
            <a:spAutoFit/>
          </a:bodyPr>
          <a:lstStyle/>
          <a:p>
            <a:pPr>
              <a:spcBef>
                <a:spcPts val="200"/>
              </a:spcBef>
              <a:spcAft>
                <a:spcPts val="200"/>
              </a:spcAft>
            </a:pPr>
            <a:r>
              <a:rPr lang="sv-SE" sz="933" b="1" dirty="0">
                <a:latin typeface="Arial" panose="020B0604020202020204" pitchFamily="34" charset="0"/>
                <a:cs typeface="Arial" panose="020B0604020202020204" pitchFamily="34" charset="0"/>
              </a:rPr>
              <a:t>Vad är temafärger?</a:t>
            </a:r>
            <a:endParaRPr lang="sv-SE" sz="933" b="1" i="1" dirty="0">
              <a:latin typeface="Arial" panose="020B0604020202020204" pitchFamily="34" charset="0"/>
              <a:cs typeface="Arial" panose="020B0604020202020204" pitchFamily="34" charset="0"/>
            </a:endParaRPr>
          </a:p>
          <a:p>
            <a:pPr>
              <a:spcBef>
                <a:spcPts val="200"/>
              </a:spcBef>
              <a:spcAft>
                <a:spcPts val="200"/>
              </a:spcAft>
            </a:pPr>
            <a:r>
              <a:rPr lang="sv-SE" sz="800" i="1" dirty="0">
                <a:latin typeface="Arial" panose="020B0604020202020204" pitchFamily="34" charset="0"/>
                <a:cs typeface="Arial" panose="020B0604020202020204" pitchFamily="34" charset="0"/>
              </a:rPr>
              <a:t>Temafärger </a:t>
            </a:r>
            <a:r>
              <a:rPr lang="sv-SE" sz="800" dirty="0">
                <a:latin typeface="Arial" panose="020B0604020202020204" pitchFamily="34" charset="0"/>
                <a:cs typeface="Arial" panose="020B0604020202020204" pitchFamily="34" charset="0"/>
              </a:rPr>
              <a:t>är den färgpalett som är speciellt inställd för just er mall.</a:t>
            </a:r>
          </a:p>
        </p:txBody>
      </p:sp>
      <p:pic>
        <p:nvPicPr>
          <p:cNvPr id="60" name="Bildobjekt 26">
            <a:extLst>
              <a:ext uri="{FF2B5EF4-FFF2-40B4-BE49-F238E27FC236}">
                <a16:creationId xmlns:a16="http://schemas.microsoft.com/office/drawing/2014/main" id="{0A0F519A-06A7-D78F-59B8-48CADC2692E3}"/>
              </a:ext>
            </a:extLst>
          </p:cNvPr>
          <p:cNvPicPr>
            <a:picLocks noChangeAspect="1"/>
          </p:cNvPicPr>
          <p:nvPr/>
        </p:nvPicPr>
        <p:blipFill rotWithShape="1">
          <a:blip r:embed="rId5">
            <a:extLst>
              <a:ext uri="{28A0092B-C50C-407E-A947-70E740481C1C}">
                <a14:useLocalDpi xmlns:a14="http://schemas.microsoft.com/office/drawing/2010/main" val="0"/>
              </a:ext>
            </a:extLst>
          </a:blip>
          <a:srcRect t="181" b="181"/>
          <a:stretch/>
        </p:blipFill>
        <p:spPr>
          <a:xfrm>
            <a:off x="3413887" y="2211694"/>
            <a:ext cx="1337397" cy="2170181"/>
          </a:xfrm>
          <a:prstGeom prst="rect">
            <a:avLst/>
          </a:prstGeom>
          <a:ln>
            <a:solidFill>
              <a:schemeClr val="tx1">
                <a:lumMod val="50000"/>
                <a:lumOff val="50000"/>
              </a:schemeClr>
            </a:solidFill>
          </a:ln>
        </p:spPr>
      </p:pic>
      <p:sp>
        <p:nvSpPr>
          <p:cNvPr id="61" name="Oval 14">
            <a:extLst>
              <a:ext uri="{FF2B5EF4-FFF2-40B4-BE49-F238E27FC236}">
                <a16:creationId xmlns:a16="http://schemas.microsoft.com/office/drawing/2014/main" id="{071AF012-4648-03B1-14F5-AE2111216FAC}"/>
              </a:ext>
            </a:extLst>
          </p:cNvPr>
          <p:cNvSpPr/>
          <p:nvPr/>
        </p:nvSpPr>
        <p:spPr>
          <a:xfrm>
            <a:off x="4956340" y="2270126"/>
            <a:ext cx="1128778" cy="4924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De fyra första färgerna är för text och bakgrund. Efterföljande sex färger är dekorfärger.</a:t>
            </a:r>
          </a:p>
        </p:txBody>
      </p:sp>
      <p:sp>
        <p:nvSpPr>
          <p:cNvPr id="62" name="Oval 14">
            <a:extLst>
              <a:ext uri="{FF2B5EF4-FFF2-40B4-BE49-F238E27FC236}">
                <a16:creationId xmlns:a16="http://schemas.microsoft.com/office/drawing/2014/main" id="{30987409-F5A6-BADC-2A11-799392EDAB53}"/>
              </a:ext>
            </a:extLst>
          </p:cNvPr>
          <p:cNvSpPr/>
          <p:nvPr/>
        </p:nvSpPr>
        <p:spPr>
          <a:xfrm>
            <a:off x="4956342" y="3449678"/>
            <a:ext cx="1182001" cy="2462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Office standardfärger.</a:t>
            </a:r>
            <a:br>
              <a:rPr lang="sv-SE" sz="800" dirty="0">
                <a:solidFill>
                  <a:schemeClr val="tx1"/>
                </a:solidFill>
                <a:latin typeface="Arial" panose="020B0604020202020204" pitchFamily="34" charset="0"/>
                <a:cs typeface="Arial" panose="020B0604020202020204" pitchFamily="34" charset="0"/>
              </a:rPr>
            </a:br>
            <a:r>
              <a:rPr lang="sv-SE" sz="800" b="1" dirty="0">
                <a:solidFill>
                  <a:schemeClr val="tx1"/>
                </a:solidFill>
                <a:latin typeface="Arial" panose="020B0604020202020204" pitchFamily="34" charset="0"/>
                <a:cs typeface="Arial" panose="020B0604020202020204" pitchFamily="34" charset="0"/>
              </a:rPr>
              <a:t>Använd inte dessa!</a:t>
            </a:r>
          </a:p>
        </p:txBody>
      </p:sp>
      <p:sp>
        <p:nvSpPr>
          <p:cNvPr id="64" name="Rectangle 3">
            <a:extLst>
              <a:ext uri="{FF2B5EF4-FFF2-40B4-BE49-F238E27FC236}">
                <a16:creationId xmlns:a16="http://schemas.microsoft.com/office/drawing/2014/main" id="{2C67C96A-2E50-E52F-0BE2-B9F3972D52CA}"/>
              </a:ext>
            </a:extLst>
          </p:cNvPr>
          <p:cNvSpPr/>
          <p:nvPr/>
        </p:nvSpPr>
        <p:spPr>
          <a:xfrm>
            <a:off x="3416562" y="2428757"/>
            <a:ext cx="1333500" cy="164306"/>
          </a:xfrm>
          <a:prstGeom prst="rect">
            <a:avLst/>
          </a:prstGeom>
          <a:solidFill>
            <a:srgbClr val="FFFF00">
              <a:alpha val="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800" dirty="0"/>
          </a:p>
        </p:txBody>
      </p:sp>
      <p:cxnSp>
        <p:nvCxnSpPr>
          <p:cNvPr id="63" name="Rak pilkoppling 47">
            <a:extLst>
              <a:ext uri="{FF2B5EF4-FFF2-40B4-BE49-F238E27FC236}">
                <a16:creationId xmlns:a16="http://schemas.microsoft.com/office/drawing/2014/main" id="{7B220A35-2156-334E-8071-8B542F625A54}"/>
              </a:ext>
            </a:extLst>
          </p:cNvPr>
          <p:cNvCxnSpPr>
            <a:cxnSpLocks/>
          </p:cNvCxnSpPr>
          <p:nvPr/>
        </p:nvCxnSpPr>
        <p:spPr>
          <a:xfrm>
            <a:off x="4761176" y="2510910"/>
            <a:ext cx="155527" cy="0"/>
          </a:xfrm>
          <a:prstGeom prst="straightConnector1">
            <a:avLst/>
          </a:prstGeom>
          <a:ln w="19050" cap="rnd">
            <a:solidFill>
              <a:srgbClr val="FF0000"/>
            </a:solidFill>
            <a:round/>
            <a:tailEnd type="arrow"/>
          </a:ln>
        </p:spPr>
        <p:style>
          <a:lnRef idx="1">
            <a:schemeClr val="accent1"/>
          </a:lnRef>
          <a:fillRef idx="0">
            <a:schemeClr val="accent1"/>
          </a:fillRef>
          <a:effectRef idx="0">
            <a:schemeClr val="accent1"/>
          </a:effectRef>
          <a:fontRef idx="minor">
            <a:schemeClr val="tx1"/>
          </a:fontRef>
        </p:style>
      </p:cxnSp>
      <p:cxnSp>
        <p:nvCxnSpPr>
          <p:cNvPr id="65" name="Rak pilkoppling 47">
            <a:extLst>
              <a:ext uri="{FF2B5EF4-FFF2-40B4-BE49-F238E27FC236}">
                <a16:creationId xmlns:a16="http://schemas.microsoft.com/office/drawing/2014/main" id="{325DD737-177F-B9B6-6DAA-3818F0C864FA}"/>
              </a:ext>
            </a:extLst>
          </p:cNvPr>
          <p:cNvCxnSpPr>
            <a:cxnSpLocks/>
          </p:cNvCxnSpPr>
          <p:nvPr/>
        </p:nvCxnSpPr>
        <p:spPr>
          <a:xfrm>
            <a:off x="4761176" y="3572788"/>
            <a:ext cx="155527" cy="0"/>
          </a:xfrm>
          <a:prstGeom prst="straightConnector1">
            <a:avLst/>
          </a:prstGeom>
          <a:ln w="19050" cap="rnd">
            <a:solidFill>
              <a:srgbClr val="FF0000"/>
            </a:solidFill>
            <a:round/>
            <a:tailEnd type="arrow"/>
          </a:ln>
        </p:spPr>
        <p:style>
          <a:lnRef idx="1">
            <a:schemeClr val="accent1"/>
          </a:lnRef>
          <a:fillRef idx="0">
            <a:schemeClr val="accent1"/>
          </a:fillRef>
          <a:effectRef idx="0">
            <a:schemeClr val="accent1"/>
          </a:effectRef>
          <a:fontRef idx="minor">
            <a:schemeClr val="tx1"/>
          </a:fontRef>
        </p:style>
      </p:cxnSp>
      <p:sp>
        <p:nvSpPr>
          <p:cNvPr id="66" name="Rectangle 11">
            <a:extLst>
              <a:ext uri="{FF2B5EF4-FFF2-40B4-BE49-F238E27FC236}">
                <a16:creationId xmlns:a16="http://schemas.microsoft.com/office/drawing/2014/main" id="{3F79FCDC-CD5F-3AFD-5C1C-72FCC373943E}"/>
              </a:ext>
            </a:extLst>
          </p:cNvPr>
          <p:cNvSpPr/>
          <p:nvPr/>
        </p:nvSpPr>
        <p:spPr>
          <a:xfrm>
            <a:off x="3416562" y="3490636"/>
            <a:ext cx="1333500" cy="164306"/>
          </a:xfrm>
          <a:prstGeom prst="rect">
            <a:avLst/>
          </a:prstGeom>
          <a:solidFill>
            <a:srgbClr val="FFFF00">
              <a:alpha val="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800" dirty="0"/>
          </a:p>
        </p:txBody>
      </p:sp>
      <p:sp>
        <p:nvSpPr>
          <p:cNvPr id="9" name="Title 1">
            <a:extLst>
              <a:ext uri="{FF2B5EF4-FFF2-40B4-BE49-F238E27FC236}">
                <a16:creationId xmlns:a16="http://schemas.microsoft.com/office/drawing/2014/main" id="{19CB2F7E-D8C8-FC02-B258-4B791FB1C90D}"/>
              </a:ext>
            </a:extLst>
          </p:cNvPr>
          <p:cNvSpPr txBox="1">
            <a:spLocks/>
          </p:cNvSpPr>
          <p:nvPr/>
        </p:nvSpPr>
        <p:spPr>
          <a:xfrm>
            <a:off x="503238" y="503237"/>
            <a:ext cx="11182350" cy="387798"/>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sv-SE" sz="1400" dirty="0">
                <a:latin typeface="Arial" panose="020B0604020202020204" pitchFamily="34" charset="0"/>
                <a:cs typeface="Arial" panose="020B0604020202020204" pitchFamily="34" charset="0"/>
              </a:rPr>
              <a:t>INSTRUKTIONER</a:t>
            </a:r>
            <a:br>
              <a:rPr lang="sv-SE" sz="1400" dirty="0">
                <a:latin typeface="Arial" panose="020B0604020202020204" pitchFamily="34" charset="0"/>
                <a:cs typeface="Arial" panose="020B0604020202020204" pitchFamily="34" charset="0"/>
              </a:rPr>
            </a:br>
            <a:r>
              <a:rPr lang="sv-SE" sz="1400" dirty="0">
                <a:latin typeface="Arial" panose="020B0604020202020204" pitchFamily="34" charset="0"/>
                <a:cs typeface="Arial" panose="020B0604020202020204" pitchFamily="34" charset="0"/>
              </a:rPr>
              <a:t>Layouts, temafärger, temateckensnitt</a:t>
            </a:r>
          </a:p>
        </p:txBody>
      </p:sp>
      <p:sp>
        <p:nvSpPr>
          <p:cNvPr id="2" name="textruta 1">
            <a:extLst>
              <a:ext uri="{FF2B5EF4-FFF2-40B4-BE49-F238E27FC236}">
                <a16:creationId xmlns:a16="http://schemas.microsoft.com/office/drawing/2014/main" id="{46C92453-7F47-64F5-07FF-B0552ABFDE07}"/>
              </a:ext>
            </a:extLst>
          </p:cNvPr>
          <p:cNvSpPr txBox="1"/>
          <p:nvPr/>
        </p:nvSpPr>
        <p:spPr>
          <a:xfrm>
            <a:off x="6279926" y="1499394"/>
            <a:ext cx="2640807" cy="705919"/>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Vad är textformat?</a:t>
            </a:r>
          </a:p>
          <a:p>
            <a:pPr>
              <a:spcBef>
                <a:spcPts val="200"/>
              </a:spcBef>
              <a:spcAft>
                <a:spcPts val="200"/>
              </a:spcAft>
            </a:pPr>
            <a:r>
              <a:rPr lang="sv-SE" sz="800" i="1" dirty="0">
                <a:latin typeface="Arial" panose="020B0604020202020204" pitchFamily="34" charset="0"/>
                <a:cs typeface="Arial" panose="020B0604020202020204" pitchFamily="34" charset="0"/>
              </a:rPr>
              <a:t>Textformat</a:t>
            </a:r>
            <a:r>
              <a:rPr lang="sv-SE" sz="800" dirty="0">
                <a:latin typeface="Arial" panose="020B0604020202020204" pitchFamily="34" charset="0"/>
                <a:cs typeface="Arial" panose="020B0604020202020204" pitchFamily="34" charset="0"/>
              </a:rPr>
              <a:t> kallas olika textformat som finns i mallen – så som </a:t>
            </a:r>
            <a:r>
              <a:rPr lang="sv-SE" sz="800" i="1" dirty="0">
                <a:latin typeface="Arial" panose="020B0604020202020204" pitchFamily="34" charset="0"/>
                <a:cs typeface="Arial" panose="020B0604020202020204" pitchFamily="34" charset="0"/>
              </a:rPr>
              <a:t>rubrik, underrubrik </a:t>
            </a:r>
            <a:r>
              <a:rPr lang="sv-SE" sz="800" dirty="0">
                <a:latin typeface="Arial" panose="020B0604020202020204" pitchFamily="34" charset="0"/>
                <a:cs typeface="Arial" panose="020B0604020202020204" pitchFamily="34" charset="0"/>
              </a:rPr>
              <a:t>och de olika listnivåerna i en </a:t>
            </a:r>
            <a:r>
              <a:rPr lang="sv-SE" sz="800" i="1" dirty="0">
                <a:latin typeface="Arial" panose="020B0604020202020204" pitchFamily="34" charset="0"/>
                <a:cs typeface="Arial" panose="020B0604020202020204" pitchFamily="34" charset="0"/>
              </a:rPr>
              <a:t>punktlista</a:t>
            </a:r>
            <a:r>
              <a:rPr lang="sv-SE" sz="800" dirty="0">
                <a:latin typeface="Arial" panose="020B0604020202020204" pitchFamily="34" charset="0"/>
                <a:cs typeface="Arial" panose="020B0604020202020204" pitchFamily="34" charset="0"/>
              </a:rPr>
              <a:t>. I mallen är de anpassade efter just era direktiv, så använd dem så som de är inställda.</a:t>
            </a:r>
          </a:p>
        </p:txBody>
      </p:sp>
      <p:sp>
        <p:nvSpPr>
          <p:cNvPr id="3" name="textruta 8">
            <a:extLst>
              <a:ext uri="{FF2B5EF4-FFF2-40B4-BE49-F238E27FC236}">
                <a16:creationId xmlns:a16="http://schemas.microsoft.com/office/drawing/2014/main" id="{260136DC-EF98-CB33-7BFC-4C26FFA5B7CB}"/>
              </a:ext>
            </a:extLst>
          </p:cNvPr>
          <p:cNvSpPr txBox="1"/>
          <p:nvPr/>
        </p:nvSpPr>
        <p:spPr>
          <a:xfrm>
            <a:off x="6279926" y="4038386"/>
            <a:ext cx="2401466" cy="1372768"/>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Hur funkar typsnitt?</a:t>
            </a:r>
          </a:p>
          <a:p>
            <a:pPr>
              <a:spcBef>
                <a:spcPts val="200"/>
              </a:spcBef>
              <a:spcAft>
                <a:spcPts val="200"/>
              </a:spcAft>
            </a:pPr>
            <a:r>
              <a:rPr lang="sv-SE" sz="800" i="1" dirty="0">
                <a:latin typeface="Arial" panose="020B0604020202020204" pitchFamily="34" charset="0"/>
                <a:cs typeface="Arial" panose="020B0604020202020204" pitchFamily="34" charset="0"/>
              </a:rPr>
              <a:t>Typsnitten</a:t>
            </a:r>
            <a:r>
              <a:rPr lang="sv-SE" sz="800" dirty="0">
                <a:latin typeface="Arial" panose="020B0604020202020204" pitchFamily="34" charset="0"/>
                <a:cs typeface="Arial" panose="020B0604020202020204" pitchFamily="34" charset="0"/>
              </a:rPr>
              <a:t> är valda speciellt för er mall. Ifall ni valt något som kallas </a:t>
            </a:r>
            <a:r>
              <a:rPr lang="sv-SE" sz="800" i="1" dirty="0">
                <a:latin typeface="Arial" panose="020B0604020202020204" pitchFamily="34" charset="0"/>
                <a:cs typeface="Arial" panose="020B0604020202020204" pitchFamily="34" charset="0"/>
              </a:rPr>
              <a:t>specialtypsnitt </a:t>
            </a:r>
            <a:r>
              <a:rPr lang="sv-SE" sz="800" dirty="0">
                <a:latin typeface="Arial" panose="020B0604020202020204" pitchFamily="34" charset="0"/>
                <a:cs typeface="Arial" panose="020B0604020202020204" pitchFamily="34" charset="0"/>
              </a:rPr>
              <a:t>innebär det att typsnittet måste vara installerat på din dator (eller den dator du ska använda för att presentera) för att det ska fungera. Ett </a:t>
            </a:r>
            <a:r>
              <a:rPr lang="sv-SE" sz="800" i="1" dirty="0">
                <a:latin typeface="Arial" panose="020B0604020202020204" pitchFamily="34" charset="0"/>
                <a:cs typeface="Arial" panose="020B0604020202020204" pitchFamily="34" charset="0"/>
              </a:rPr>
              <a:t>standardtypsnitt</a:t>
            </a:r>
            <a:r>
              <a:rPr lang="sv-SE" sz="800" dirty="0">
                <a:latin typeface="Arial" panose="020B0604020202020204" pitchFamily="34" charset="0"/>
                <a:cs typeface="Arial" panose="020B0604020202020204" pitchFamily="34" charset="0"/>
              </a:rPr>
              <a:t> finns redan installerat i Office.</a:t>
            </a:r>
            <a:endParaRPr lang="sv-SE" sz="800" i="1" dirty="0">
              <a:latin typeface="Arial" panose="020B0604020202020204" pitchFamily="34" charset="0"/>
              <a:cs typeface="Arial" panose="020B0604020202020204" pitchFamily="34" charset="0"/>
            </a:endParaRPr>
          </a:p>
          <a:p>
            <a:pPr>
              <a:spcBef>
                <a:spcPts val="200"/>
              </a:spcBef>
              <a:spcAft>
                <a:spcPts val="200"/>
              </a:spcAft>
            </a:pPr>
            <a:r>
              <a:rPr lang="sv-SE" sz="800" dirty="0">
                <a:latin typeface="Arial" panose="020B0604020202020204" pitchFamily="34" charset="0"/>
                <a:cs typeface="Arial" panose="020B0604020202020204" pitchFamily="34" charset="0"/>
              </a:rPr>
              <a:t>När du har specialtypsnitt är det bra att göra t.ex. en PDF på din presentation ifall du ska skicka den till någon som kanske inte har rätt typsnitt på sin dator.</a:t>
            </a:r>
          </a:p>
        </p:txBody>
      </p:sp>
      <p:pic>
        <p:nvPicPr>
          <p:cNvPr id="6" name="Bildobjekt 5">
            <a:extLst>
              <a:ext uri="{FF2B5EF4-FFF2-40B4-BE49-F238E27FC236}">
                <a16:creationId xmlns:a16="http://schemas.microsoft.com/office/drawing/2014/main" id="{C5F6EA70-56B1-7602-F7A9-2CA1470892BD}"/>
              </a:ext>
            </a:extLst>
          </p:cNvPr>
          <p:cNvPicPr>
            <a:picLocks noChangeAspect="1"/>
          </p:cNvPicPr>
          <p:nvPr/>
        </p:nvPicPr>
        <p:blipFill>
          <a:blip r:embed="rId6">
            <a:alphaModFix/>
          </a:blip>
          <a:srcRect/>
          <a:stretch/>
        </p:blipFill>
        <p:spPr>
          <a:xfrm>
            <a:off x="6289660" y="2594758"/>
            <a:ext cx="1559454" cy="659994"/>
          </a:xfrm>
          <a:prstGeom prst="rect">
            <a:avLst/>
          </a:prstGeom>
          <a:ln>
            <a:solidFill>
              <a:schemeClr val="bg1">
                <a:lumMod val="75000"/>
                <a:alpha val="41000"/>
              </a:schemeClr>
            </a:solidFill>
          </a:ln>
        </p:spPr>
      </p:pic>
      <p:sp>
        <p:nvSpPr>
          <p:cNvPr id="11" name="Arc 23">
            <a:extLst>
              <a:ext uri="{FF2B5EF4-FFF2-40B4-BE49-F238E27FC236}">
                <a16:creationId xmlns:a16="http://schemas.microsoft.com/office/drawing/2014/main" id="{D5CFF0D0-1721-E504-BD12-B1A60E436165}"/>
              </a:ext>
            </a:extLst>
          </p:cNvPr>
          <p:cNvSpPr/>
          <p:nvPr/>
        </p:nvSpPr>
        <p:spPr>
          <a:xfrm>
            <a:off x="7331619" y="2297243"/>
            <a:ext cx="656412" cy="642532"/>
          </a:xfrm>
          <a:prstGeom prst="arc">
            <a:avLst>
              <a:gd name="adj1" fmla="val 11722150"/>
              <a:gd name="adj2" fmla="val 20487815"/>
            </a:avLst>
          </a:prstGeom>
          <a:ln>
            <a:solidFill>
              <a:schemeClr val="tx2"/>
            </a:solidFill>
            <a:headEnd type="arrow"/>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sv-SE" sz="2700" dirty="0">
              <a:latin typeface="Arial" panose="020B0604020202020204" pitchFamily="34" charset="0"/>
              <a:cs typeface="Arial" panose="020B0604020202020204" pitchFamily="34" charset="0"/>
            </a:endParaRPr>
          </a:p>
        </p:txBody>
      </p:sp>
      <p:sp>
        <p:nvSpPr>
          <p:cNvPr id="12" name="Oval 18">
            <a:extLst>
              <a:ext uri="{FF2B5EF4-FFF2-40B4-BE49-F238E27FC236}">
                <a16:creationId xmlns:a16="http://schemas.microsoft.com/office/drawing/2014/main" id="{44B75412-EDB1-32E9-54ED-40CAA3916EDE}"/>
              </a:ext>
            </a:extLst>
          </p:cNvPr>
          <p:cNvSpPr/>
          <p:nvPr/>
        </p:nvSpPr>
        <p:spPr>
          <a:xfrm>
            <a:off x="7958747" y="2575616"/>
            <a:ext cx="1016304" cy="6155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När du vill öka</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eller minska listnivå</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i en punktlista trycker</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du på </a:t>
            </a:r>
            <a:r>
              <a:rPr lang="sv-SE" sz="800" i="1" dirty="0">
                <a:solidFill>
                  <a:schemeClr val="tx1"/>
                </a:solidFill>
                <a:latin typeface="Arial" panose="020B0604020202020204" pitchFamily="34" charset="0"/>
                <a:cs typeface="Arial" panose="020B0604020202020204" pitchFamily="34" charset="0"/>
              </a:rPr>
              <a:t>Öka listnivå</a:t>
            </a:r>
            <a:r>
              <a:rPr lang="sv-SE" sz="800" dirty="0">
                <a:solidFill>
                  <a:schemeClr val="tx1"/>
                </a:solidFill>
                <a:latin typeface="Arial" panose="020B0604020202020204" pitchFamily="34" charset="0"/>
                <a:cs typeface="Arial" panose="020B0604020202020204" pitchFamily="34" charset="0"/>
              </a:rPr>
              <a:t>, alt.</a:t>
            </a:r>
            <a:br>
              <a:rPr lang="sv-SE" sz="800" dirty="0">
                <a:solidFill>
                  <a:schemeClr val="tx1"/>
                </a:solidFill>
                <a:latin typeface="Arial" panose="020B0604020202020204" pitchFamily="34" charset="0"/>
                <a:cs typeface="Arial" panose="020B0604020202020204" pitchFamily="34" charset="0"/>
              </a:rPr>
            </a:br>
            <a:r>
              <a:rPr lang="sv-SE" sz="800" i="1" dirty="0">
                <a:solidFill>
                  <a:schemeClr val="tx1"/>
                </a:solidFill>
                <a:latin typeface="Arial" panose="020B0604020202020204" pitchFamily="34" charset="0"/>
                <a:cs typeface="Arial" panose="020B0604020202020204" pitchFamily="34" charset="0"/>
              </a:rPr>
              <a:t>Minska listnivå</a:t>
            </a:r>
          </a:p>
        </p:txBody>
      </p:sp>
      <p:sp>
        <p:nvSpPr>
          <p:cNvPr id="20" name="textruta 28">
            <a:extLst>
              <a:ext uri="{FF2B5EF4-FFF2-40B4-BE49-F238E27FC236}">
                <a16:creationId xmlns:a16="http://schemas.microsoft.com/office/drawing/2014/main" id="{8F154199-3D67-B73D-01C7-B55549021FC3}"/>
              </a:ext>
            </a:extLst>
          </p:cNvPr>
          <p:cNvSpPr txBox="1"/>
          <p:nvPr/>
        </p:nvSpPr>
        <p:spPr>
          <a:xfrm>
            <a:off x="9204811" y="1499394"/>
            <a:ext cx="2091756" cy="129203"/>
          </a:xfrm>
          <a:prstGeom prst="rect">
            <a:avLst/>
          </a:prstGeom>
          <a:noFill/>
        </p:spPr>
        <p:txBody>
          <a:bodyPr wrap="square" lIns="0" tIns="0" rIns="0" bIns="0" rtlCol="0">
            <a:spAutoFit/>
          </a:bodyPr>
          <a:lstStyle>
            <a:defPPr>
              <a:defRPr lang="sv-SE"/>
            </a:defPPr>
            <a:lvl1pPr>
              <a:defRPr sz="1400" b="1"/>
            </a:lvl1pPr>
          </a:lstStyle>
          <a:p>
            <a:pPr>
              <a:lnSpc>
                <a:spcPct val="90000"/>
              </a:lnSpc>
              <a:spcBef>
                <a:spcPts val="200"/>
              </a:spcBef>
              <a:spcAft>
                <a:spcPts val="200"/>
              </a:spcAft>
            </a:pPr>
            <a:r>
              <a:rPr lang="sv-SE" sz="933" dirty="0">
                <a:latin typeface="Arial" panose="020B0604020202020204" pitchFamily="34" charset="0"/>
                <a:cs typeface="Arial" panose="020B0604020202020204" pitchFamily="34" charset="0"/>
              </a:rPr>
              <a:t>Linjer och figurer</a:t>
            </a:r>
          </a:p>
        </p:txBody>
      </p:sp>
      <p:sp>
        <p:nvSpPr>
          <p:cNvPr id="21" name="Rektangel 20">
            <a:extLst>
              <a:ext uri="{FF2B5EF4-FFF2-40B4-BE49-F238E27FC236}">
                <a16:creationId xmlns:a16="http://schemas.microsoft.com/office/drawing/2014/main" id="{3CC0EF2A-79F0-E2D1-3A32-DCC2490169CC}"/>
              </a:ext>
            </a:extLst>
          </p:cNvPr>
          <p:cNvSpPr/>
          <p:nvPr/>
        </p:nvSpPr>
        <p:spPr>
          <a:xfrm>
            <a:off x="9202539" y="2209159"/>
            <a:ext cx="2091756" cy="9921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500" dirty="0" err="1">
                <a:cs typeface="Arial" panose="020B0604020202020204" pitchFamily="34" charset="0"/>
              </a:rPr>
              <a:t>Lorem</a:t>
            </a:r>
            <a:r>
              <a:rPr lang="sv-SE" sz="1500" dirty="0">
                <a:cs typeface="Arial" panose="020B0604020202020204" pitchFamily="34" charset="0"/>
              </a:rPr>
              <a:t> </a:t>
            </a:r>
            <a:r>
              <a:rPr lang="sv-SE" sz="1500" dirty="0" err="1">
                <a:cs typeface="Arial" panose="020B0604020202020204" pitchFamily="34" charset="0"/>
              </a:rPr>
              <a:t>ipsum</a:t>
            </a:r>
            <a:br>
              <a:rPr lang="sv-SE" sz="1500" dirty="0">
                <a:cs typeface="Arial" panose="020B0604020202020204" pitchFamily="34" charset="0"/>
              </a:rPr>
            </a:br>
            <a:r>
              <a:rPr lang="sv-SE" sz="1500" dirty="0" err="1">
                <a:cs typeface="Arial" panose="020B0604020202020204" pitchFamily="34" charset="0"/>
              </a:rPr>
              <a:t>dolor</a:t>
            </a:r>
            <a:r>
              <a:rPr lang="sv-SE" sz="1500" dirty="0">
                <a:cs typeface="Arial" panose="020B0604020202020204" pitchFamily="34" charset="0"/>
              </a:rPr>
              <a:t> </a:t>
            </a:r>
            <a:r>
              <a:rPr lang="sv-SE" sz="1500" dirty="0" err="1">
                <a:cs typeface="Arial" panose="020B0604020202020204" pitchFamily="34" charset="0"/>
              </a:rPr>
              <a:t>sit</a:t>
            </a:r>
            <a:r>
              <a:rPr lang="sv-SE" sz="1500" dirty="0">
                <a:cs typeface="Arial" panose="020B0604020202020204" pitchFamily="34" charset="0"/>
              </a:rPr>
              <a:t> </a:t>
            </a:r>
            <a:r>
              <a:rPr lang="sv-SE" sz="1500" dirty="0" err="1">
                <a:cs typeface="Arial" panose="020B0604020202020204" pitchFamily="34" charset="0"/>
              </a:rPr>
              <a:t>amet</a:t>
            </a:r>
            <a:endParaRPr lang="sv-SE" sz="1500" dirty="0">
              <a:cs typeface="Arial" panose="020B0604020202020204" pitchFamily="34" charset="0"/>
            </a:endParaRPr>
          </a:p>
        </p:txBody>
      </p:sp>
      <p:sp>
        <p:nvSpPr>
          <p:cNvPr id="22" name="textruta 21">
            <a:extLst>
              <a:ext uri="{FF2B5EF4-FFF2-40B4-BE49-F238E27FC236}">
                <a16:creationId xmlns:a16="http://schemas.microsoft.com/office/drawing/2014/main" id="{B1B5F85C-5B64-1316-167F-AEC9C7EECDCC}"/>
              </a:ext>
            </a:extLst>
          </p:cNvPr>
          <p:cNvSpPr txBox="1"/>
          <p:nvPr/>
        </p:nvSpPr>
        <p:spPr>
          <a:xfrm>
            <a:off x="9202538" y="3696136"/>
            <a:ext cx="1209355" cy="461665"/>
          </a:xfrm>
          <a:prstGeom prst="rect">
            <a:avLst/>
          </a:prstGeom>
          <a:noFill/>
        </p:spPr>
        <p:txBody>
          <a:bodyPr wrap="square" lIns="0" tIns="0" rIns="0" bIns="0" rtlCol="0">
            <a:spAutoFit/>
          </a:bodyPr>
          <a:lstStyle/>
          <a:p>
            <a:r>
              <a:rPr lang="sv-SE" sz="1500" dirty="0" err="1">
                <a:cs typeface="Arial" panose="020B0604020202020204" pitchFamily="34" charset="0"/>
              </a:rPr>
              <a:t>Lorem</a:t>
            </a:r>
            <a:r>
              <a:rPr lang="sv-SE" sz="1500" dirty="0">
                <a:cs typeface="Arial" panose="020B0604020202020204" pitchFamily="34" charset="0"/>
              </a:rPr>
              <a:t> </a:t>
            </a:r>
            <a:r>
              <a:rPr lang="sv-SE" sz="1500" dirty="0" err="1">
                <a:cs typeface="Arial" panose="020B0604020202020204" pitchFamily="34" charset="0"/>
              </a:rPr>
              <a:t>ipsum</a:t>
            </a:r>
            <a:r>
              <a:rPr lang="sv-SE" sz="1500" dirty="0">
                <a:cs typeface="Arial" panose="020B0604020202020204" pitchFamily="34" charset="0"/>
              </a:rPr>
              <a:t> </a:t>
            </a:r>
            <a:r>
              <a:rPr lang="sv-SE" sz="1500" dirty="0" err="1">
                <a:cs typeface="Arial" panose="020B0604020202020204" pitchFamily="34" charset="0"/>
              </a:rPr>
              <a:t>dolor</a:t>
            </a:r>
            <a:r>
              <a:rPr lang="sv-SE" sz="1500" dirty="0">
                <a:cs typeface="Arial" panose="020B0604020202020204" pitchFamily="34" charset="0"/>
              </a:rPr>
              <a:t> </a:t>
            </a:r>
            <a:r>
              <a:rPr lang="sv-SE" sz="1500" dirty="0" err="1">
                <a:cs typeface="Arial" panose="020B0604020202020204" pitchFamily="34" charset="0"/>
              </a:rPr>
              <a:t>sit</a:t>
            </a:r>
            <a:r>
              <a:rPr lang="sv-SE" sz="1500" dirty="0">
                <a:cs typeface="Arial" panose="020B0604020202020204" pitchFamily="34" charset="0"/>
              </a:rPr>
              <a:t> </a:t>
            </a:r>
            <a:r>
              <a:rPr lang="sv-SE" sz="1500" dirty="0" err="1">
                <a:cs typeface="Arial" panose="020B0604020202020204" pitchFamily="34" charset="0"/>
              </a:rPr>
              <a:t>amet</a:t>
            </a:r>
            <a:endParaRPr lang="sv-SE" sz="1500" dirty="0">
              <a:cs typeface="Arial" panose="020B0604020202020204" pitchFamily="34" charset="0"/>
            </a:endParaRPr>
          </a:p>
        </p:txBody>
      </p:sp>
      <p:cxnSp>
        <p:nvCxnSpPr>
          <p:cNvPr id="23" name="Rak koppling 22">
            <a:extLst>
              <a:ext uri="{FF2B5EF4-FFF2-40B4-BE49-F238E27FC236}">
                <a16:creationId xmlns:a16="http://schemas.microsoft.com/office/drawing/2014/main" id="{FBE8BD1F-4CD1-255D-9829-610CD9F6EEA0}"/>
              </a:ext>
            </a:extLst>
          </p:cNvPr>
          <p:cNvCxnSpPr>
            <a:cxnSpLocks/>
          </p:cNvCxnSpPr>
          <p:nvPr/>
        </p:nvCxnSpPr>
        <p:spPr>
          <a:xfrm>
            <a:off x="9202538" y="4836376"/>
            <a:ext cx="1785655" cy="357789"/>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Oval 14">
            <a:extLst>
              <a:ext uri="{FF2B5EF4-FFF2-40B4-BE49-F238E27FC236}">
                <a16:creationId xmlns:a16="http://schemas.microsoft.com/office/drawing/2014/main" id="{50C0FDA5-4CC6-C52C-5F93-E885387F8C4F}"/>
              </a:ext>
            </a:extLst>
          </p:cNvPr>
          <p:cNvSpPr/>
          <p:nvPr/>
        </p:nvSpPr>
        <p:spPr>
          <a:xfrm>
            <a:off x="9203734" y="1992313"/>
            <a:ext cx="1445909" cy="123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Standard för </a:t>
            </a:r>
            <a:r>
              <a:rPr lang="sv-SE" sz="800" i="1" dirty="0">
                <a:solidFill>
                  <a:schemeClr val="tx1"/>
                </a:solidFill>
                <a:latin typeface="Arial" panose="020B0604020202020204" pitchFamily="34" charset="0"/>
                <a:cs typeface="Arial" panose="020B0604020202020204" pitchFamily="34" charset="0"/>
              </a:rPr>
              <a:t>Figur  </a:t>
            </a:r>
            <a:r>
              <a:rPr lang="sv-SE" sz="800" dirty="0">
                <a:solidFill>
                  <a:schemeClr val="tx1"/>
                </a:solidFill>
                <a:latin typeface="Arial" panose="020B0604020202020204" pitchFamily="34" charset="0"/>
                <a:cs typeface="Arial" panose="020B0604020202020204" pitchFamily="34" charset="0"/>
              </a:rPr>
              <a:t>i denna mall</a:t>
            </a:r>
          </a:p>
        </p:txBody>
      </p:sp>
      <p:sp>
        <p:nvSpPr>
          <p:cNvPr id="25" name="Oval 14">
            <a:extLst>
              <a:ext uri="{FF2B5EF4-FFF2-40B4-BE49-F238E27FC236}">
                <a16:creationId xmlns:a16="http://schemas.microsoft.com/office/drawing/2014/main" id="{505E7F91-29CA-5A1F-318B-6D40C0D5CCD1}"/>
              </a:ext>
            </a:extLst>
          </p:cNvPr>
          <p:cNvSpPr/>
          <p:nvPr/>
        </p:nvSpPr>
        <p:spPr>
          <a:xfrm>
            <a:off x="9203734" y="3487738"/>
            <a:ext cx="1550104" cy="123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Standard för </a:t>
            </a:r>
            <a:r>
              <a:rPr lang="sv-SE" sz="800" i="1" dirty="0" err="1">
                <a:solidFill>
                  <a:schemeClr val="tx1"/>
                </a:solidFill>
                <a:latin typeface="Arial" panose="020B0604020202020204" pitchFamily="34" charset="0"/>
                <a:cs typeface="Arial" panose="020B0604020202020204" pitchFamily="34" charset="0"/>
              </a:rPr>
              <a:t>Textbox</a:t>
            </a:r>
            <a:r>
              <a:rPr lang="sv-SE" sz="800" dirty="0">
                <a:solidFill>
                  <a:schemeClr val="tx1"/>
                </a:solidFill>
                <a:latin typeface="Arial" panose="020B0604020202020204" pitchFamily="34" charset="0"/>
                <a:cs typeface="Arial" panose="020B0604020202020204" pitchFamily="34" charset="0"/>
              </a:rPr>
              <a:t> i denna mall</a:t>
            </a:r>
          </a:p>
        </p:txBody>
      </p:sp>
      <p:sp>
        <p:nvSpPr>
          <p:cNvPr id="26" name="Oval 14">
            <a:extLst>
              <a:ext uri="{FF2B5EF4-FFF2-40B4-BE49-F238E27FC236}">
                <a16:creationId xmlns:a16="http://schemas.microsoft.com/office/drawing/2014/main" id="{D7F56165-AD5B-F952-C22C-BC3CC993B553}"/>
              </a:ext>
            </a:extLst>
          </p:cNvPr>
          <p:cNvSpPr/>
          <p:nvPr/>
        </p:nvSpPr>
        <p:spPr>
          <a:xfrm>
            <a:off x="9203734" y="4476751"/>
            <a:ext cx="1429879" cy="123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Standard för </a:t>
            </a:r>
            <a:r>
              <a:rPr lang="sv-SE" sz="800" i="1" dirty="0">
                <a:solidFill>
                  <a:schemeClr val="tx1"/>
                </a:solidFill>
                <a:latin typeface="Arial" panose="020B0604020202020204" pitchFamily="34" charset="0"/>
                <a:cs typeface="Arial" panose="020B0604020202020204" pitchFamily="34" charset="0"/>
              </a:rPr>
              <a:t>Linje </a:t>
            </a:r>
            <a:r>
              <a:rPr lang="sv-SE" sz="800" dirty="0">
                <a:solidFill>
                  <a:schemeClr val="tx1"/>
                </a:solidFill>
                <a:latin typeface="Arial" panose="020B0604020202020204" pitchFamily="34" charset="0"/>
                <a:cs typeface="Arial" panose="020B0604020202020204" pitchFamily="34" charset="0"/>
              </a:rPr>
              <a:t>i denna mall</a:t>
            </a:r>
          </a:p>
        </p:txBody>
      </p:sp>
      <p:sp>
        <p:nvSpPr>
          <p:cNvPr id="14" name="Arc 23">
            <a:extLst>
              <a:ext uri="{FF2B5EF4-FFF2-40B4-BE49-F238E27FC236}">
                <a16:creationId xmlns:a16="http://schemas.microsoft.com/office/drawing/2014/main" id="{42B1114C-59F4-485C-67FF-476C550536D2}"/>
              </a:ext>
            </a:extLst>
          </p:cNvPr>
          <p:cNvSpPr/>
          <p:nvPr/>
        </p:nvSpPr>
        <p:spPr>
          <a:xfrm rot="2401239">
            <a:off x="2182374" y="5585983"/>
            <a:ext cx="963868" cy="712000"/>
          </a:xfrm>
          <a:prstGeom prst="arc">
            <a:avLst>
              <a:gd name="adj1" fmla="val 16207639"/>
              <a:gd name="adj2" fmla="val 19061084"/>
            </a:avLst>
          </a:prstGeom>
          <a:ln>
            <a:solidFill>
              <a:schemeClr val="tx2"/>
            </a:solidFill>
            <a:headEnd type="arrow"/>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sv-SE" sz="800" dirty="0">
              <a:latin typeface="Arial" panose="020B0604020202020204" pitchFamily="34" charset="0"/>
              <a:cs typeface="Arial" panose="020B0604020202020204" pitchFamily="34" charset="0"/>
            </a:endParaRPr>
          </a:p>
        </p:txBody>
      </p:sp>
      <p:sp>
        <p:nvSpPr>
          <p:cNvPr id="15" name="Oval 14">
            <a:extLst>
              <a:ext uri="{FF2B5EF4-FFF2-40B4-BE49-F238E27FC236}">
                <a16:creationId xmlns:a16="http://schemas.microsoft.com/office/drawing/2014/main" id="{47497F4E-059C-8096-1A31-5D6FBE5D28DB}"/>
              </a:ext>
            </a:extLst>
          </p:cNvPr>
          <p:cNvSpPr/>
          <p:nvPr/>
        </p:nvSpPr>
        <p:spPr>
          <a:xfrm>
            <a:off x="2565372" y="5947385"/>
            <a:ext cx="658835" cy="4924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Layouts som</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ligger efter</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denna hör ej</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till denna mall.</a:t>
            </a:r>
          </a:p>
        </p:txBody>
      </p:sp>
      <p:sp>
        <p:nvSpPr>
          <p:cNvPr id="18" name="Rektangel: rundade hörn 17">
            <a:hlinkClick r:id="rId7"/>
            <a:extLst>
              <a:ext uri="{FF2B5EF4-FFF2-40B4-BE49-F238E27FC236}">
                <a16:creationId xmlns:a16="http://schemas.microsoft.com/office/drawing/2014/main" id="{DF0B69B2-D5ED-AC54-582B-2C59D6189AB6}"/>
              </a:ext>
            </a:extLst>
          </p:cNvPr>
          <p:cNvSpPr/>
          <p:nvPr/>
        </p:nvSpPr>
        <p:spPr>
          <a:xfrm>
            <a:off x="522772" y="6079747"/>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
        <p:nvSpPr>
          <p:cNvPr id="33" name="Rektangel: rundade hörn 32">
            <a:hlinkClick r:id="rId8"/>
            <a:extLst>
              <a:ext uri="{FF2B5EF4-FFF2-40B4-BE49-F238E27FC236}">
                <a16:creationId xmlns:a16="http://schemas.microsoft.com/office/drawing/2014/main" id="{6F47A21F-62DC-65E2-6C32-31885B9AF8AA}"/>
              </a:ext>
            </a:extLst>
          </p:cNvPr>
          <p:cNvSpPr/>
          <p:nvPr/>
        </p:nvSpPr>
        <p:spPr>
          <a:xfrm>
            <a:off x="3431789" y="4605329"/>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
        <p:nvSpPr>
          <p:cNvPr id="35" name="Rektangel: rundade hörn 34">
            <a:hlinkClick r:id="rId9"/>
            <a:extLst>
              <a:ext uri="{FF2B5EF4-FFF2-40B4-BE49-F238E27FC236}">
                <a16:creationId xmlns:a16="http://schemas.microsoft.com/office/drawing/2014/main" id="{A691EC55-E1B9-8D41-98C9-B08DF5784010}"/>
              </a:ext>
            </a:extLst>
          </p:cNvPr>
          <p:cNvSpPr/>
          <p:nvPr/>
        </p:nvSpPr>
        <p:spPr>
          <a:xfrm>
            <a:off x="6289049" y="3445820"/>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
        <p:nvSpPr>
          <p:cNvPr id="36" name="Rektangel: rundade hörn 35">
            <a:hlinkClick r:id="rId10"/>
            <a:extLst>
              <a:ext uri="{FF2B5EF4-FFF2-40B4-BE49-F238E27FC236}">
                <a16:creationId xmlns:a16="http://schemas.microsoft.com/office/drawing/2014/main" id="{6F4112C5-88D3-0079-963F-35DA12FA1AD4}"/>
              </a:ext>
            </a:extLst>
          </p:cNvPr>
          <p:cNvSpPr/>
          <p:nvPr/>
        </p:nvSpPr>
        <p:spPr>
          <a:xfrm>
            <a:off x="6279926" y="5554872"/>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Tree>
    <p:extLst>
      <p:ext uri="{BB962C8B-B14F-4D97-AF65-F5344CB8AC3E}">
        <p14:creationId xmlns:p14="http://schemas.microsoft.com/office/powerpoint/2010/main" val="186102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 name="textruta 8">
            <a:extLst>
              <a:ext uri="{FF2B5EF4-FFF2-40B4-BE49-F238E27FC236}">
                <a16:creationId xmlns:a16="http://schemas.microsoft.com/office/drawing/2014/main" id="{8C11EDBF-9FE7-40DD-DC69-43D9A03A10E6}"/>
              </a:ext>
            </a:extLst>
          </p:cNvPr>
          <p:cNvSpPr txBox="1"/>
          <p:nvPr/>
        </p:nvSpPr>
        <p:spPr>
          <a:xfrm>
            <a:off x="5210829" y="1499394"/>
            <a:ext cx="2563227" cy="945985"/>
          </a:xfrm>
          <a:prstGeom prst="rect">
            <a:avLst/>
          </a:prstGeom>
          <a:noFill/>
        </p:spPr>
        <p:txBody>
          <a:bodyPr wrap="square" lIns="0" tIns="0" rIns="0" bIns="32659" rtlCol="0">
            <a:spAutoFit/>
          </a:bodyPr>
          <a:lstStyle/>
          <a:p>
            <a:pPr>
              <a:spcBef>
                <a:spcPts val="200"/>
              </a:spcBef>
              <a:spcAft>
                <a:spcPts val="200"/>
              </a:spcAft>
            </a:pPr>
            <a:r>
              <a:rPr lang="sv-SE" sz="933" b="1" dirty="0">
                <a:latin typeface="Arial" panose="020B0604020202020204" pitchFamily="34" charset="0"/>
                <a:cs typeface="Arial" panose="020B0604020202020204" pitchFamily="34" charset="0"/>
              </a:rPr>
              <a:t>Hur komprimerar jag bilder?</a:t>
            </a:r>
          </a:p>
          <a:p>
            <a:pPr>
              <a:spcBef>
                <a:spcPts val="200"/>
              </a:spcBef>
              <a:spcAft>
                <a:spcPts val="200"/>
              </a:spcAft>
            </a:pPr>
            <a:r>
              <a:rPr lang="sv-SE" sz="800" dirty="0">
                <a:latin typeface="Arial" panose="020B0604020202020204" pitchFamily="34" charset="0"/>
                <a:cs typeface="Arial" panose="020B0604020202020204" pitchFamily="34" charset="0"/>
              </a:rPr>
              <a:t>För tunga bilder kan göra att din presentation laggar och blir långsam. Ta för vana att komprimera bilder så här:</a:t>
            </a: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Markera bilden och gå till fliken </a:t>
            </a:r>
            <a:r>
              <a:rPr lang="sv-SE" sz="800" i="1" dirty="0">
                <a:latin typeface="Arial" panose="020B0604020202020204" pitchFamily="34" charset="0"/>
                <a:cs typeface="Arial" panose="020B0604020202020204" pitchFamily="34" charset="0"/>
              </a:rPr>
              <a:t>Bildformat.</a:t>
            </a:r>
            <a:endParaRPr lang="sv-SE" sz="800" dirty="0">
              <a:latin typeface="Arial" panose="020B0604020202020204" pitchFamily="34" charset="0"/>
              <a:cs typeface="Arial" panose="020B0604020202020204" pitchFamily="34" charset="0"/>
            </a:endParaRP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Klicka på </a:t>
            </a:r>
            <a:r>
              <a:rPr lang="sv-SE" sz="800" i="1" dirty="0">
                <a:latin typeface="Arial" panose="020B0604020202020204" pitchFamily="34" charset="0"/>
                <a:cs typeface="Arial" panose="020B0604020202020204" pitchFamily="34" charset="0"/>
              </a:rPr>
              <a:t>Komprimera bilder</a:t>
            </a:r>
            <a:r>
              <a:rPr lang="sv-SE" sz="800" dirty="0">
                <a:latin typeface="Arial" panose="020B0604020202020204" pitchFamily="34" charset="0"/>
                <a:cs typeface="Arial" panose="020B0604020202020204" pitchFamily="34" charset="0"/>
              </a:rPr>
              <a:t>. När du väljer det öppnas en dialogruta. Nu kan du göra dina val.</a:t>
            </a:r>
          </a:p>
        </p:txBody>
      </p:sp>
      <p:pic>
        <p:nvPicPr>
          <p:cNvPr id="28" name="Bildobjekt 27">
            <a:extLst>
              <a:ext uri="{FF2B5EF4-FFF2-40B4-BE49-F238E27FC236}">
                <a16:creationId xmlns:a16="http://schemas.microsoft.com/office/drawing/2014/main" id="{A1F11884-0B61-F011-52D5-507471E52C20}"/>
              </a:ext>
            </a:extLst>
          </p:cNvPr>
          <p:cNvPicPr>
            <a:picLocks noChangeAspect="1"/>
          </p:cNvPicPr>
          <p:nvPr/>
        </p:nvPicPr>
        <p:blipFill>
          <a:blip r:embed="rId3"/>
          <a:stretch>
            <a:fillRect/>
          </a:stretch>
        </p:blipFill>
        <p:spPr>
          <a:xfrm>
            <a:off x="5210830" y="3418067"/>
            <a:ext cx="2713037" cy="1586536"/>
          </a:xfrm>
          <a:prstGeom prst="rect">
            <a:avLst/>
          </a:prstGeom>
          <a:noFill/>
          <a:ln>
            <a:solidFill>
              <a:schemeClr val="bg1">
                <a:lumMod val="75000"/>
              </a:schemeClr>
            </a:solidFill>
          </a:ln>
        </p:spPr>
      </p:pic>
      <p:sp>
        <p:nvSpPr>
          <p:cNvPr id="29" name="Arc 17">
            <a:extLst>
              <a:ext uri="{FF2B5EF4-FFF2-40B4-BE49-F238E27FC236}">
                <a16:creationId xmlns:a16="http://schemas.microsoft.com/office/drawing/2014/main" id="{BB65CA0A-3ACC-2B3D-682B-1883275C7A02}"/>
              </a:ext>
            </a:extLst>
          </p:cNvPr>
          <p:cNvSpPr/>
          <p:nvPr/>
        </p:nvSpPr>
        <p:spPr>
          <a:xfrm>
            <a:off x="6307396" y="3125458"/>
            <a:ext cx="674429" cy="665709"/>
          </a:xfrm>
          <a:prstGeom prst="arc">
            <a:avLst>
              <a:gd name="adj1" fmla="val 17061552"/>
              <a:gd name="adj2" fmla="val 5485414"/>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sv-SE" sz="2700" dirty="0">
              <a:latin typeface="Arial" panose="020B0604020202020204" pitchFamily="34" charset="0"/>
              <a:cs typeface="Arial" panose="020B0604020202020204" pitchFamily="34" charset="0"/>
            </a:endParaRPr>
          </a:p>
        </p:txBody>
      </p:sp>
      <p:sp>
        <p:nvSpPr>
          <p:cNvPr id="30" name="Arc 13">
            <a:extLst>
              <a:ext uri="{FF2B5EF4-FFF2-40B4-BE49-F238E27FC236}">
                <a16:creationId xmlns:a16="http://schemas.microsoft.com/office/drawing/2014/main" id="{8CE5EF72-8714-F6B5-6DA1-2CBE48359789}"/>
              </a:ext>
            </a:extLst>
          </p:cNvPr>
          <p:cNvSpPr/>
          <p:nvPr/>
        </p:nvSpPr>
        <p:spPr>
          <a:xfrm>
            <a:off x="5329891" y="4628572"/>
            <a:ext cx="525600" cy="526555"/>
          </a:xfrm>
          <a:prstGeom prst="arc">
            <a:avLst>
              <a:gd name="adj1" fmla="val 5505538"/>
              <a:gd name="adj2" fmla="val 11373916"/>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sv-SE" sz="2700" dirty="0">
              <a:latin typeface="Arial" panose="020B0604020202020204" pitchFamily="34" charset="0"/>
              <a:cs typeface="Arial" panose="020B0604020202020204" pitchFamily="34" charset="0"/>
            </a:endParaRPr>
          </a:p>
        </p:txBody>
      </p:sp>
      <p:sp>
        <p:nvSpPr>
          <p:cNvPr id="36" name="Oval 14">
            <a:extLst>
              <a:ext uri="{FF2B5EF4-FFF2-40B4-BE49-F238E27FC236}">
                <a16:creationId xmlns:a16="http://schemas.microsoft.com/office/drawing/2014/main" id="{D8B68441-2474-2DED-E969-AE3773FB23DD}"/>
              </a:ext>
            </a:extLst>
          </p:cNvPr>
          <p:cNvSpPr/>
          <p:nvPr/>
        </p:nvSpPr>
        <p:spPr>
          <a:xfrm>
            <a:off x="5212324" y="2960928"/>
            <a:ext cx="1584898" cy="3693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Klicka ur </a:t>
            </a:r>
            <a:r>
              <a:rPr lang="sv-SE" sz="800" i="1" dirty="0">
                <a:solidFill>
                  <a:schemeClr val="tx1"/>
                </a:solidFill>
                <a:latin typeface="Arial" panose="020B0604020202020204" pitchFamily="34" charset="0"/>
                <a:cs typeface="Arial" panose="020B0604020202020204" pitchFamily="34" charset="0"/>
              </a:rPr>
              <a:t>Använd endast på den här bilden</a:t>
            </a:r>
            <a:r>
              <a:rPr lang="sv-SE" sz="800" dirty="0">
                <a:solidFill>
                  <a:schemeClr val="tx1"/>
                </a:solidFill>
                <a:latin typeface="Arial" panose="020B0604020202020204" pitchFamily="34" charset="0"/>
                <a:cs typeface="Arial" panose="020B0604020202020204" pitchFamily="34" charset="0"/>
              </a:rPr>
              <a:t> om du vill komprimera alla bilder i din presentation</a:t>
            </a:r>
          </a:p>
        </p:txBody>
      </p:sp>
      <p:sp>
        <p:nvSpPr>
          <p:cNvPr id="37" name="Oval 14">
            <a:extLst>
              <a:ext uri="{FF2B5EF4-FFF2-40B4-BE49-F238E27FC236}">
                <a16:creationId xmlns:a16="http://schemas.microsoft.com/office/drawing/2014/main" id="{C1256D91-D719-5EC3-343A-0326D9A4D160}"/>
              </a:ext>
            </a:extLst>
          </p:cNvPr>
          <p:cNvSpPr/>
          <p:nvPr/>
        </p:nvSpPr>
        <p:spPr>
          <a:xfrm>
            <a:off x="5660691" y="5074638"/>
            <a:ext cx="1136530" cy="2462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Välj vilken upplösning du</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vill komprimera till</a:t>
            </a:r>
          </a:p>
        </p:txBody>
      </p:sp>
      <p:sp>
        <p:nvSpPr>
          <p:cNvPr id="33" name="Oval 14">
            <a:extLst>
              <a:ext uri="{FF2B5EF4-FFF2-40B4-BE49-F238E27FC236}">
                <a16:creationId xmlns:a16="http://schemas.microsoft.com/office/drawing/2014/main" id="{120E632E-745A-5212-2B15-1F799AA8F050}"/>
              </a:ext>
            </a:extLst>
          </p:cNvPr>
          <p:cNvSpPr/>
          <p:nvPr/>
        </p:nvSpPr>
        <p:spPr>
          <a:xfrm>
            <a:off x="5210829" y="5477346"/>
            <a:ext cx="2700086" cy="721841"/>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spcBef>
                <a:spcPts val="200"/>
              </a:spcBef>
              <a:spcAft>
                <a:spcPts val="200"/>
              </a:spcAft>
            </a:pPr>
            <a:r>
              <a:rPr lang="sv-SE" sz="800" b="1" dirty="0">
                <a:solidFill>
                  <a:schemeClr val="tx1"/>
                </a:solidFill>
                <a:latin typeface="Arial" panose="020B0604020202020204" pitchFamily="34" charset="0"/>
                <a:cs typeface="Arial" panose="020B0604020202020204" pitchFamily="34" charset="0"/>
              </a:rPr>
              <a:t>Viktigt! </a:t>
            </a:r>
          </a:p>
          <a:p>
            <a:pPr algn="ctr">
              <a:spcBef>
                <a:spcPts val="200"/>
              </a:spcBef>
              <a:spcAft>
                <a:spcPts val="200"/>
              </a:spcAft>
            </a:pPr>
            <a:r>
              <a:rPr lang="sv-SE" sz="800" dirty="0">
                <a:solidFill>
                  <a:schemeClr val="tx1"/>
                </a:solidFill>
                <a:latin typeface="Arial" panose="020B0604020202020204" pitchFamily="34" charset="0"/>
                <a:cs typeface="Arial" panose="020B0604020202020204" pitchFamily="34" charset="0"/>
              </a:rPr>
              <a:t>När du väl komprimerat kan du inte återställa bilderna</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om du behöver, utan måste då infoga dem på nytt</a:t>
            </a:r>
          </a:p>
        </p:txBody>
      </p:sp>
      <p:sp>
        <p:nvSpPr>
          <p:cNvPr id="6" name="Title 1">
            <a:extLst>
              <a:ext uri="{FF2B5EF4-FFF2-40B4-BE49-F238E27FC236}">
                <a16:creationId xmlns:a16="http://schemas.microsoft.com/office/drawing/2014/main" id="{1C273001-02D4-90E9-99F6-1AD04B878359}"/>
              </a:ext>
            </a:extLst>
          </p:cNvPr>
          <p:cNvSpPr txBox="1">
            <a:spLocks/>
          </p:cNvSpPr>
          <p:nvPr/>
        </p:nvSpPr>
        <p:spPr>
          <a:xfrm>
            <a:off x="503238" y="503237"/>
            <a:ext cx="11182350" cy="387798"/>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sv-SE" sz="1400" dirty="0">
                <a:latin typeface="Arial" panose="020B0604020202020204" pitchFamily="34" charset="0"/>
                <a:cs typeface="Arial" panose="020B0604020202020204" pitchFamily="34" charset="0"/>
              </a:rPr>
              <a:t>INSTRUKTIONER</a:t>
            </a:r>
            <a:br>
              <a:rPr lang="sv-SE" sz="1400" dirty="0">
                <a:latin typeface="Arial" panose="020B0604020202020204" pitchFamily="34" charset="0"/>
                <a:cs typeface="Arial" panose="020B0604020202020204" pitchFamily="34" charset="0"/>
              </a:rPr>
            </a:br>
            <a:r>
              <a:rPr lang="sv-SE" sz="1400" dirty="0">
                <a:latin typeface="Arial" panose="020B0604020202020204" pitchFamily="34" charset="0"/>
                <a:cs typeface="Arial" panose="020B0604020202020204" pitchFamily="34" charset="0"/>
              </a:rPr>
              <a:t>Bilder och video</a:t>
            </a:r>
          </a:p>
        </p:txBody>
      </p:sp>
      <p:sp>
        <p:nvSpPr>
          <p:cNvPr id="31" name="textruta 8">
            <a:extLst>
              <a:ext uri="{FF2B5EF4-FFF2-40B4-BE49-F238E27FC236}">
                <a16:creationId xmlns:a16="http://schemas.microsoft.com/office/drawing/2014/main" id="{C23AAC05-D054-A0D1-3281-D44AF8ED94D0}"/>
              </a:ext>
            </a:extLst>
          </p:cNvPr>
          <p:cNvSpPr txBox="1"/>
          <p:nvPr/>
        </p:nvSpPr>
        <p:spPr>
          <a:xfrm>
            <a:off x="503237" y="1499394"/>
            <a:ext cx="3656013" cy="525357"/>
          </a:xfrm>
          <a:prstGeom prst="rect">
            <a:avLst/>
          </a:prstGeom>
          <a:noFill/>
        </p:spPr>
        <p:txBody>
          <a:bodyPr wrap="square" lIns="0" tIns="0" rIns="0" bIns="32659" rtlCol="0">
            <a:spAutoFit/>
          </a:bodyPr>
          <a:lstStyle/>
          <a:p>
            <a:pPr>
              <a:spcBef>
                <a:spcPts val="200"/>
              </a:spcBef>
              <a:spcAft>
                <a:spcPts val="200"/>
              </a:spcAft>
            </a:pPr>
            <a:r>
              <a:rPr lang="sv-SE" sz="933" b="1" dirty="0">
                <a:latin typeface="Arial" panose="020B0604020202020204" pitchFamily="34" charset="0"/>
                <a:cs typeface="Arial" panose="020B0604020202020204" pitchFamily="34" charset="0"/>
              </a:rPr>
              <a:t>Infoga och jobba med bilder</a:t>
            </a:r>
          </a:p>
          <a:p>
            <a:pPr>
              <a:spcBef>
                <a:spcPts val="200"/>
              </a:spcBef>
              <a:spcAft>
                <a:spcPts val="200"/>
              </a:spcAft>
            </a:pPr>
            <a:r>
              <a:rPr lang="sv-SE" sz="800" dirty="0">
                <a:latin typeface="Arial" panose="020B0604020202020204" pitchFamily="34" charset="0"/>
                <a:cs typeface="Arial" panose="020B0604020202020204" pitchFamily="34" charset="0"/>
              </a:rPr>
              <a:t>Infoga bild genom att klicka på bildikonen i mitten på </a:t>
            </a:r>
            <a:r>
              <a:rPr lang="sv-SE" sz="800" i="1" dirty="0">
                <a:latin typeface="Arial" panose="020B0604020202020204" pitchFamily="34" charset="0"/>
                <a:cs typeface="Arial" panose="020B0604020202020204" pitchFamily="34" charset="0"/>
              </a:rPr>
              <a:t>bildplatshållaren. </a:t>
            </a:r>
            <a:endParaRPr lang="sv-SE" sz="800" dirty="0">
              <a:latin typeface="Arial" panose="020B0604020202020204" pitchFamily="34" charset="0"/>
              <a:cs typeface="Arial" panose="020B0604020202020204" pitchFamily="34" charset="0"/>
            </a:endParaRPr>
          </a:p>
          <a:p>
            <a:pPr>
              <a:spcBef>
                <a:spcPts val="200"/>
              </a:spcBef>
              <a:spcAft>
                <a:spcPts val="200"/>
              </a:spcAft>
            </a:pPr>
            <a:r>
              <a:rPr lang="sv-SE" sz="800" b="1" dirty="0">
                <a:latin typeface="Arial" panose="020B0604020202020204" pitchFamily="34" charset="0"/>
                <a:cs typeface="Arial" panose="020B0604020202020204" pitchFamily="34" charset="0"/>
              </a:rPr>
              <a:t>OBS! </a:t>
            </a:r>
            <a:r>
              <a:rPr lang="sv-SE" sz="800" dirty="0">
                <a:latin typeface="Arial" panose="020B0604020202020204" pitchFamily="34" charset="0"/>
                <a:cs typeface="Arial" panose="020B0604020202020204" pitchFamily="34" charset="0"/>
              </a:rPr>
              <a:t>Undvik att infoga bild i </a:t>
            </a:r>
            <a:r>
              <a:rPr lang="sv-SE" sz="800" i="1" dirty="0">
                <a:latin typeface="Arial" panose="020B0604020202020204" pitchFamily="34" charset="0"/>
                <a:cs typeface="Arial" panose="020B0604020202020204" pitchFamily="34" charset="0"/>
              </a:rPr>
              <a:t>Multiplatshållare (</a:t>
            </a:r>
            <a:r>
              <a:rPr lang="sv-SE" sz="800" dirty="0">
                <a:latin typeface="Arial" panose="020B0604020202020204" pitchFamily="34" charset="0"/>
                <a:cs typeface="Arial" panose="020B0604020202020204" pitchFamily="34" charset="0"/>
              </a:rPr>
              <a:t>platshållare med fler än en ikon).</a:t>
            </a:r>
          </a:p>
        </p:txBody>
      </p:sp>
      <p:sp>
        <p:nvSpPr>
          <p:cNvPr id="34" name="textruta 8">
            <a:extLst>
              <a:ext uri="{FF2B5EF4-FFF2-40B4-BE49-F238E27FC236}">
                <a16:creationId xmlns:a16="http://schemas.microsoft.com/office/drawing/2014/main" id="{6E107C7A-3183-D8EB-ED02-05079947EAD5}"/>
              </a:ext>
            </a:extLst>
          </p:cNvPr>
          <p:cNvSpPr txBox="1"/>
          <p:nvPr/>
        </p:nvSpPr>
        <p:spPr>
          <a:xfrm>
            <a:off x="503238" y="3094677"/>
            <a:ext cx="1666574" cy="597171"/>
          </a:xfrm>
          <a:prstGeom prst="rect">
            <a:avLst/>
          </a:prstGeom>
          <a:noFill/>
        </p:spPr>
        <p:txBody>
          <a:bodyPr wrap="square" lIns="0" tIns="0" rIns="0" bIns="32659" rtlCol="0">
            <a:spAutoFit/>
          </a:bodyPr>
          <a:lstStyle/>
          <a:p>
            <a:pPr>
              <a:spcBef>
                <a:spcPts val="200"/>
              </a:spcBef>
              <a:spcAft>
                <a:spcPts val="200"/>
              </a:spcAft>
            </a:pPr>
            <a:r>
              <a:rPr lang="sv-SE" sz="933" b="1" dirty="0">
                <a:latin typeface="Arial" panose="020B0604020202020204" pitchFamily="34" charset="0"/>
                <a:cs typeface="Arial" panose="020B0604020202020204" pitchFamily="34" charset="0"/>
              </a:rPr>
              <a:t>Beskära bilder</a:t>
            </a:r>
          </a:p>
          <a:p>
            <a:pPr>
              <a:spcBef>
                <a:spcPts val="200"/>
              </a:spcBef>
              <a:spcAft>
                <a:spcPts val="200"/>
              </a:spcAft>
            </a:pPr>
            <a:r>
              <a:rPr lang="sv-SE" sz="800" dirty="0">
                <a:latin typeface="Arial" panose="020B0604020202020204" pitchFamily="34" charset="0"/>
                <a:cs typeface="Arial" panose="020B0604020202020204" pitchFamily="34" charset="0"/>
              </a:rPr>
              <a:t>Markera bilden och gå till fliken </a:t>
            </a:r>
            <a:r>
              <a:rPr lang="sv-SE" sz="800" i="1" dirty="0">
                <a:latin typeface="Arial" panose="020B0604020202020204" pitchFamily="34" charset="0"/>
                <a:cs typeface="Arial" panose="020B0604020202020204" pitchFamily="34" charset="0"/>
              </a:rPr>
              <a:t>Bildformat. </a:t>
            </a:r>
            <a:r>
              <a:rPr lang="sv-SE" sz="800" dirty="0">
                <a:latin typeface="Arial" panose="020B0604020202020204" pitchFamily="34" charset="0"/>
                <a:cs typeface="Arial" panose="020B0604020202020204" pitchFamily="34" charset="0"/>
              </a:rPr>
              <a:t>Klicka på </a:t>
            </a:r>
            <a:r>
              <a:rPr lang="sv-SE" sz="800" i="1" dirty="0">
                <a:latin typeface="Arial" panose="020B0604020202020204" pitchFamily="34" charset="0"/>
                <a:cs typeface="Arial" panose="020B0604020202020204" pitchFamily="34" charset="0"/>
              </a:rPr>
              <a:t>Beskär</a:t>
            </a:r>
            <a:r>
              <a:rPr lang="sv-SE" sz="800" dirty="0">
                <a:latin typeface="Arial" panose="020B0604020202020204" pitchFamily="34" charset="0"/>
                <a:cs typeface="Arial" panose="020B0604020202020204" pitchFamily="34" charset="0"/>
              </a:rPr>
              <a:t> längst ut till höger i menyfliksområdet.</a:t>
            </a:r>
          </a:p>
        </p:txBody>
      </p:sp>
      <p:sp>
        <p:nvSpPr>
          <p:cNvPr id="49" name="textruta 8">
            <a:extLst>
              <a:ext uri="{FF2B5EF4-FFF2-40B4-BE49-F238E27FC236}">
                <a16:creationId xmlns:a16="http://schemas.microsoft.com/office/drawing/2014/main" id="{040C99FB-D2D3-813E-FDD2-C42613AAB273}"/>
              </a:ext>
            </a:extLst>
          </p:cNvPr>
          <p:cNvSpPr txBox="1"/>
          <p:nvPr/>
        </p:nvSpPr>
        <p:spPr>
          <a:xfrm>
            <a:off x="8686224" y="1499394"/>
            <a:ext cx="2645934" cy="350950"/>
          </a:xfrm>
          <a:prstGeom prst="rect">
            <a:avLst/>
          </a:prstGeom>
          <a:noFill/>
        </p:spPr>
        <p:txBody>
          <a:bodyPr wrap="square" lIns="0" tIns="0" rIns="0" bIns="32659" rtlCol="0">
            <a:spAutoFit/>
          </a:bodyPr>
          <a:lstStyle/>
          <a:p>
            <a:pPr>
              <a:spcBef>
                <a:spcPts val="200"/>
              </a:spcBef>
              <a:spcAft>
                <a:spcPts val="200"/>
              </a:spcAft>
            </a:pPr>
            <a:r>
              <a:rPr lang="sv-SE" sz="933" b="1" dirty="0">
                <a:latin typeface="Arial" panose="020B0604020202020204" pitchFamily="34" charset="0"/>
                <a:cs typeface="Arial" panose="020B0604020202020204" pitchFamily="34" charset="0"/>
              </a:rPr>
              <a:t>Infoga och jobba med video</a:t>
            </a:r>
          </a:p>
          <a:p>
            <a:pPr>
              <a:spcBef>
                <a:spcPts val="200"/>
              </a:spcBef>
              <a:spcAft>
                <a:spcPts val="200"/>
              </a:spcAft>
            </a:pPr>
            <a:r>
              <a:rPr lang="sv-SE" sz="800" dirty="0">
                <a:latin typeface="Arial" panose="020B0604020202020204" pitchFamily="34" charset="0"/>
                <a:cs typeface="Arial" panose="020B0604020202020204" pitchFamily="34" charset="0"/>
              </a:rPr>
              <a:t>Infoga en video genom att gå till fliken </a:t>
            </a:r>
            <a:r>
              <a:rPr lang="sv-SE" sz="800" i="1" dirty="0">
                <a:latin typeface="Arial" panose="020B0604020202020204" pitchFamily="34" charset="0"/>
                <a:cs typeface="Arial" panose="020B0604020202020204" pitchFamily="34" charset="0"/>
              </a:rPr>
              <a:t>Infoga -&gt; Video.</a:t>
            </a:r>
            <a:endParaRPr lang="sv-SE" sz="800" dirty="0">
              <a:latin typeface="Arial" panose="020B0604020202020204" pitchFamily="34" charset="0"/>
              <a:cs typeface="Arial" panose="020B0604020202020204" pitchFamily="34" charset="0"/>
            </a:endParaRPr>
          </a:p>
        </p:txBody>
      </p:sp>
      <p:grpSp>
        <p:nvGrpSpPr>
          <p:cNvPr id="32" name="Grupp 31">
            <a:extLst>
              <a:ext uri="{FF2B5EF4-FFF2-40B4-BE49-F238E27FC236}">
                <a16:creationId xmlns:a16="http://schemas.microsoft.com/office/drawing/2014/main" id="{DA6E20AA-7A96-7294-22EC-57F9B8CDFDFE}"/>
              </a:ext>
            </a:extLst>
          </p:cNvPr>
          <p:cNvGrpSpPr/>
          <p:nvPr/>
        </p:nvGrpSpPr>
        <p:grpSpPr>
          <a:xfrm>
            <a:off x="486158" y="2143346"/>
            <a:ext cx="1980817" cy="765455"/>
            <a:chOff x="486158" y="2337501"/>
            <a:chExt cx="2530180" cy="977747"/>
          </a:xfrm>
        </p:grpSpPr>
        <p:pic>
          <p:nvPicPr>
            <p:cNvPr id="8" name="Bildobjekt 7">
              <a:extLst>
                <a:ext uri="{FF2B5EF4-FFF2-40B4-BE49-F238E27FC236}">
                  <a16:creationId xmlns:a16="http://schemas.microsoft.com/office/drawing/2014/main" id="{7831F5EB-3B79-E2A0-7E22-18BF8D476CE9}"/>
                </a:ext>
              </a:extLst>
            </p:cNvPr>
            <p:cNvPicPr>
              <a:picLocks noChangeAspect="1"/>
            </p:cNvPicPr>
            <p:nvPr/>
          </p:nvPicPr>
          <p:blipFill rotWithShape="1">
            <a:blip r:embed="rId4"/>
            <a:srcRect l="3597" t="9145" r="3597" b="9145"/>
            <a:stretch/>
          </p:blipFill>
          <p:spPr>
            <a:xfrm>
              <a:off x="504826" y="2405064"/>
              <a:ext cx="2511512" cy="910184"/>
            </a:xfrm>
            <a:prstGeom prst="rect">
              <a:avLst/>
            </a:prstGeom>
            <a:ln w="3175">
              <a:solidFill>
                <a:schemeClr val="tx1">
                  <a:lumMod val="50000"/>
                  <a:lumOff val="50000"/>
                </a:schemeClr>
              </a:solidFill>
            </a:ln>
          </p:spPr>
        </p:pic>
        <p:sp>
          <p:nvSpPr>
            <p:cNvPr id="9" name="Kors 8">
              <a:extLst>
                <a:ext uri="{FF2B5EF4-FFF2-40B4-BE49-F238E27FC236}">
                  <a16:creationId xmlns:a16="http://schemas.microsoft.com/office/drawing/2014/main" id="{9DD388AC-F547-F0B2-32D7-BEF31844CB93}"/>
                </a:ext>
              </a:extLst>
            </p:cNvPr>
            <p:cNvSpPr/>
            <p:nvPr/>
          </p:nvSpPr>
          <p:spPr>
            <a:xfrm rot="2700000">
              <a:off x="486158" y="2337501"/>
              <a:ext cx="474564" cy="474564"/>
            </a:xfrm>
            <a:prstGeom prst="plus">
              <a:avLst>
                <a:gd name="adj" fmla="val 4229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467" dirty="0">
                <a:cs typeface="Arial" panose="020B0604020202020204" pitchFamily="34" charset="0"/>
              </a:endParaRPr>
            </a:p>
          </p:txBody>
        </p:sp>
        <p:grpSp>
          <p:nvGrpSpPr>
            <p:cNvPr id="17" name="Grupp 16">
              <a:extLst>
                <a:ext uri="{FF2B5EF4-FFF2-40B4-BE49-F238E27FC236}">
                  <a16:creationId xmlns:a16="http://schemas.microsoft.com/office/drawing/2014/main" id="{190A25C1-90F3-E93B-A10B-A94150436DA7}"/>
                </a:ext>
              </a:extLst>
            </p:cNvPr>
            <p:cNvGrpSpPr/>
            <p:nvPr/>
          </p:nvGrpSpPr>
          <p:grpSpPr>
            <a:xfrm rot="2700000">
              <a:off x="1913649" y="2366828"/>
              <a:ext cx="224382" cy="300956"/>
              <a:chOff x="1988344" y="2438399"/>
              <a:chExt cx="300037" cy="402432"/>
            </a:xfrm>
            <a:solidFill>
              <a:srgbClr val="92D050"/>
            </a:solidFill>
          </p:grpSpPr>
          <p:sp>
            <p:nvSpPr>
              <p:cNvPr id="11" name="Rektangel 10">
                <a:extLst>
                  <a:ext uri="{FF2B5EF4-FFF2-40B4-BE49-F238E27FC236}">
                    <a16:creationId xmlns:a16="http://schemas.microsoft.com/office/drawing/2014/main" id="{2480B43A-D60D-002D-85C5-267672706104}"/>
                  </a:ext>
                </a:extLst>
              </p:cNvPr>
              <p:cNvSpPr/>
              <p:nvPr/>
            </p:nvSpPr>
            <p:spPr>
              <a:xfrm>
                <a:off x="1988344" y="2736056"/>
                <a:ext cx="300037" cy="1047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467" dirty="0">
                  <a:cs typeface="Arial" panose="020B0604020202020204" pitchFamily="34" charset="0"/>
                </a:endParaRPr>
              </a:p>
            </p:txBody>
          </p:sp>
          <p:sp>
            <p:nvSpPr>
              <p:cNvPr id="16" name="Rektangel 15">
                <a:extLst>
                  <a:ext uri="{FF2B5EF4-FFF2-40B4-BE49-F238E27FC236}">
                    <a16:creationId xmlns:a16="http://schemas.microsoft.com/office/drawing/2014/main" id="{F52274FE-1D91-A4D0-696D-AC028657741B}"/>
                  </a:ext>
                </a:extLst>
              </p:cNvPr>
              <p:cNvSpPr/>
              <p:nvPr/>
            </p:nvSpPr>
            <p:spPr>
              <a:xfrm rot="16200000">
                <a:off x="2034778" y="2587227"/>
                <a:ext cx="402431" cy="1047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467" dirty="0">
                  <a:cs typeface="Arial" panose="020B0604020202020204" pitchFamily="34" charset="0"/>
                </a:endParaRPr>
              </a:p>
            </p:txBody>
          </p:sp>
        </p:grpSp>
      </p:grpSp>
      <p:grpSp>
        <p:nvGrpSpPr>
          <p:cNvPr id="41" name="Grupp 40">
            <a:extLst>
              <a:ext uri="{FF2B5EF4-FFF2-40B4-BE49-F238E27FC236}">
                <a16:creationId xmlns:a16="http://schemas.microsoft.com/office/drawing/2014/main" id="{251487AD-E319-24BF-90AE-1C0D5553ABA6}"/>
              </a:ext>
            </a:extLst>
          </p:cNvPr>
          <p:cNvGrpSpPr/>
          <p:nvPr/>
        </p:nvGrpSpPr>
        <p:grpSpPr>
          <a:xfrm>
            <a:off x="2676237" y="3094677"/>
            <a:ext cx="1679981" cy="695783"/>
            <a:chOff x="2676237" y="3094677"/>
            <a:chExt cx="1679981" cy="695783"/>
          </a:xfrm>
        </p:grpSpPr>
        <p:pic>
          <p:nvPicPr>
            <p:cNvPr id="19" name="Bildobjekt 18">
              <a:extLst>
                <a:ext uri="{FF2B5EF4-FFF2-40B4-BE49-F238E27FC236}">
                  <a16:creationId xmlns:a16="http://schemas.microsoft.com/office/drawing/2014/main" id="{B4519A7D-40DB-96B2-C914-2B1A9E08D089}"/>
                </a:ext>
              </a:extLst>
            </p:cNvPr>
            <p:cNvPicPr>
              <a:picLocks noChangeAspect="1"/>
            </p:cNvPicPr>
            <p:nvPr/>
          </p:nvPicPr>
          <p:blipFill>
            <a:blip r:embed="rId5"/>
            <a:stretch>
              <a:fillRect/>
            </a:stretch>
          </p:blipFill>
          <p:spPr>
            <a:xfrm>
              <a:off x="2676237" y="3094677"/>
              <a:ext cx="1233124" cy="395818"/>
            </a:xfrm>
            <a:prstGeom prst="rect">
              <a:avLst/>
            </a:prstGeom>
          </p:spPr>
        </p:pic>
        <p:pic>
          <p:nvPicPr>
            <p:cNvPr id="21" name="Bildobjekt 20">
              <a:extLst>
                <a:ext uri="{FF2B5EF4-FFF2-40B4-BE49-F238E27FC236}">
                  <a16:creationId xmlns:a16="http://schemas.microsoft.com/office/drawing/2014/main" id="{33350B6D-7475-C9A5-AC89-4140DA7349D9}"/>
                </a:ext>
              </a:extLst>
            </p:cNvPr>
            <p:cNvPicPr>
              <a:picLocks noChangeAspect="1"/>
            </p:cNvPicPr>
            <p:nvPr/>
          </p:nvPicPr>
          <p:blipFill rotWithShape="1">
            <a:blip r:embed="rId6"/>
            <a:srcRect l="2189" t="3206" r="2189" b="3206"/>
            <a:stretch/>
          </p:blipFill>
          <p:spPr>
            <a:xfrm>
              <a:off x="3251115" y="3211036"/>
              <a:ext cx="1105103" cy="579424"/>
            </a:xfrm>
            <a:prstGeom prst="rect">
              <a:avLst/>
            </a:prstGeom>
            <a:effectLst>
              <a:outerShdw blurRad="50800" dist="38100" dir="13500000" algn="br" rotWithShape="0">
                <a:prstClr val="black">
                  <a:alpha val="40000"/>
                </a:prstClr>
              </a:outerShdw>
            </a:effectLst>
          </p:spPr>
        </p:pic>
      </p:grpSp>
      <p:pic>
        <p:nvPicPr>
          <p:cNvPr id="24" name="Bildobjekt 23">
            <a:extLst>
              <a:ext uri="{FF2B5EF4-FFF2-40B4-BE49-F238E27FC236}">
                <a16:creationId xmlns:a16="http://schemas.microsoft.com/office/drawing/2014/main" id="{C824DD61-C6FE-D2BB-5279-C1634A532DF6}"/>
              </a:ext>
            </a:extLst>
          </p:cNvPr>
          <p:cNvPicPr>
            <a:picLocks noChangeAspect="1"/>
          </p:cNvPicPr>
          <p:nvPr/>
        </p:nvPicPr>
        <p:blipFill>
          <a:blip r:embed="rId7"/>
          <a:stretch>
            <a:fillRect/>
          </a:stretch>
        </p:blipFill>
        <p:spPr>
          <a:xfrm>
            <a:off x="483587" y="3916268"/>
            <a:ext cx="2931686" cy="1981193"/>
          </a:xfrm>
          <a:prstGeom prst="rect">
            <a:avLst/>
          </a:prstGeom>
        </p:spPr>
      </p:pic>
      <p:cxnSp>
        <p:nvCxnSpPr>
          <p:cNvPr id="38" name="Straight Connector 33">
            <a:extLst>
              <a:ext uri="{FF2B5EF4-FFF2-40B4-BE49-F238E27FC236}">
                <a16:creationId xmlns:a16="http://schemas.microsoft.com/office/drawing/2014/main" id="{7E17FD38-4734-743D-2E02-BD32C310DE18}"/>
              </a:ext>
            </a:extLst>
          </p:cNvPr>
          <p:cNvCxnSpPr/>
          <p:nvPr/>
        </p:nvCxnSpPr>
        <p:spPr>
          <a:xfrm>
            <a:off x="5061905"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B7C6167-E985-2979-0099-EA6AAC4DEB3F}"/>
              </a:ext>
            </a:extLst>
          </p:cNvPr>
          <p:cNvCxnSpPr/>
          <p:nvPr/>
        </p:nvCxnSpPr>
        <p:spPr>
          <a:xfrm>
            <a:off x="8583479"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ruta 8">
            <a:extLst>
              <a:ext uri="{FF2B5EF4-FFF2-40B4-BE49-F238E27FC236}">
                <a16:creationId xmlns:a16="http://schemas.microsoft.com/office/drawing/2014/main" id="{9A7C6302-8545-5713-D381-1B8242973B87}"/>
              </a:ext>
            </a:extLst>
          </p:cNvPr>
          <p:cNvSpPr txBox="1"/>
          <p:nvPr/>
        </p:nvSpPr>
        <p:spPr>
          <a:xfrm>
            <a:off x="3567465" y="3916268"/>
            <a:ext cx="1421400" cy="822938"/>
          </a:xfrm>
          <a:prstGeom prst="rect">
            <a:avLst/>
          </a:prstGeom>
          <a:noFill/>
        </p:spPr>
        <p:txBody>
          <a:bodyPr wrap="square" lIns="0" tIns="0" rIns="0" bIns="32659" rtlCol="0">
            <a:spAutoFit/>
          </a:bodyPr>
          <a:lstStyle/>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Dra i de svarta handtagen för att beskära bilden.</a:t>
            </a: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Dra i de vita runda handtagen för att ändra storlek på bilden innanför det beskurna området.</a:t>
            </a:r>
          </a:p>
        </p:txBody>
      </p:sp>
      <p:pic>
        <p:nvPicPr>
          <p:cNvPr id="3" name="Bildobjekt 2">
            <a:extLst>
              <a:ext uri="{FF2B5EF4-FFF2-40B4-BE49-F238E27FC236}">
                <a16:creationId xmlns:a16="http://schemas.microsoft.com/office/drawing/2014/main" id="{A4850927-BB99-4399-8D61-7355CCD49AF4}"/>
              </a:ext>
            </a:extLst>
          </p:cNvPr>
          <p:cNvPicPr>
            <a:picLocks noChangeAspect="1"/>
          </p:cNvPicPr>
          <p:nvPr/>
        </p:nvPicPr>
        <p:blipFill>
          <a:blip r:embed="rId8"/>
          <a:stretch>
            <a:fillRect/>
          </a:stretch>
        </p:blipFill>
        <p:spPr>
          <a:xfrm>
            <a:off x="8686224" y="1898393"/>
            <a:ext cx="962413" cy="1119085"/>
          </a:xfrm>
          <a:prstGeom prst="rect">
            <a:avLst/>
          </a:prstGeom>
        </p:spPr>
      </p:pic>
      <p:sp>
        <p:nvSpPr>
          <p:cNvPr id="4" name="textruta 8">
            <a:extLst>
              <a:ext uri="{FF2B5EF4-FFF2-40B4-BE49-F238E27FC236}">
                <a16:creationId xmlns:a16="http://schemas.microsoft.com/office/drawing/2014/main" id="{0BC530E3-7046-DB85-3987-F6C7DDA87FED}"/>
              </a:ext>
            </a:extLst>
          </p:cNvPr>
          <p:cNvSpPr txBox="1"/>
          <p:nvPr/>
        </p:nvSpPr>
        <p:spPr>
          <a:xfrm>
            <a:off x="9732062" y="1882959"/>
            <a:ext cx="1713380" cy="525420"/>
          </a:xfrm>
          <a:prstGeom prst="rect">
            <a:avLst/>
          </a:prstGeom>
          <a:noFill/>
        </p:spPr>
        <p:txBody>
          <a:bodyPr wrap="square" lIns="0" tIns="0" rIns="0" bIns="32659" rtlCol="0">
            <a:spAutoFit/>
          </a:bodyPr>
          <a:lstStyle/>
          <a:p>
            <a:pPr marL="0" marR="0" lvl="0" indent="0" algn="l" defTabSz="914400" rtl="0" eaLnBrk="1" fontAlgn="auto" latinLnBrk="0" hangingPunct="1">
              <a:lnSpc>
                <a:spcPct val="100000"/>
              </a:lnSpc>
              <a:spcBef>
                <a:spcPts val="200"/>
              </a:spcBef>
              <a:spcAft>
                <a:spcPts val="200"/>
              </a:spcAft>
              <a:buClrTx/>
              <a:buSzTx/>
              <a:buFontTx/>
              <a:buNone/>
              <a:tabLst/>
              <a:defRPr/>
            </a:pPr>
            <a:r>
              <a:rPr lang="sv-SE" sz="800" dirty="0">
                <a:solidFill>
                  <a:prstClr val="black"/>
                </a:solidFill>
                <a:latin typeface="Arial" panose="020B0604020202020204" pitchFamily="34" charset="0"/>
                <a:cs typeface="Arial" panose="020B0604020202020204" pitchFamily="34" charset="0"/>
              </a:rPr>
              <a:t>Välj om du vill infoga videon från en lokal källa (Den här enheten…) eller från en online-källa (Stockvideor… eller annan videotjänst som </a:t>
            </a:r>
            <a:r>
              <a:rPr lang="sv-SE" sz="800" i="1" dirty="0">
                <a:solidFill>
                  <a:prstClr val="black"/>
                </a:solidFill>
                <a:latin typeface="Arial" panose="020B0604020202020204" pitchFamily="34" charset="0"/>
                <a:cs typeface="Arial" panose="020B0604020202020204" pitchFamily="34" charset="0"/>
              </a:rPr>
              <a:t>Youtube)</a:t>
            </a:r>
            <a:endParaRPr kumimoji="0" lang="sv-SE" sz="8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 name="textruta 8">
            <a:extLst>
              <a:ext uri="{FF2B5EF4-FFF2-40B4-BE49-F238E27FC236}">
                <a16:creationId xmlns:a16="http://schemas.microsoft.com/office/drawing/2014/main" id="{6E5CA576-5098-55A8-C241-B2A97695B615}"/>
              </a:ext>
            </a:extLst>
          </p:cNvPr>
          <p:cNvSpPr txBox="1"/>
          <p:nvPr/>
        </p:nvSpPr>
        <p:spPr>
          <a:xfrm>
            <a:off x="8686223" y="3604736"/>
            <a:ext cx="2714625" cy="1048641"/>
          </a:xfrm>
          <a:prstGeom prst="rect">
            <a:avLst/>
          </a:prstGeom>
          <a:noFill/>
        </p:spPr>
        <p:txBody>
          <a:bodyPr wrap="square" lIns="0" tIns="0" rIns="0" bIns="32659" rtlCol="0">
            <a:spAutoFit/>
          </a:bodyPr>
          <a:lstStyle/>
          <a:p>
            <a:pPr marL="0" marR="0" lvl="0" indent="0" algn="l" defTabSz="914400" rtl="0" eaLnBrk="1" fontAlgn="auto" latinLnBrk="0" hangingPunct="1">
              <a:lnSpc>
                <a:spcPct val="100000"/>
              </a:lnSpc>
              <a:spcBef>
                <a:spcPts val="200"/>
              </a:spcBef>
              <a:spcAft>
                <a:spcPts val="200"/>
              </a:spcAft>
              <a:buClrTx/>
              <a:buSzTx/>
              <a:buFontTx/>
              <a:buNone/>
              <a:tabLst/>
              <a:defRPr/>
            </a:pPr>
            <a:r>
              <a:rPr lang="sv-SE" sz="800" dirty="0">
                <a:solidFill>
                  <a:prstClr val="black"/>
                </a:solidFill>
                <a:latin typeface="Arial" panose="020B0604020202020204" pitchFamily="34" charset="0"/>
                <a:cs typeface="Arial" panose="020B0604020202020204" pitchFamily="34" charset="0"/>
              </a:rPr>
              <a:t>När du infogat videon kan den beskäras precis som en bild:</a:t>
            </a:r>
          </a:p>
          <a:p>
            <a:pPr marL="0" marR="0" lvl="0" indent="0" algn="l" defTabSz="914400" rtl="0" eaLnBrk="1" fontAlgn="auto" latinLnBrk="0" hangingPunct="1">
              <a:lnSpc>
                <a:spcPct val="100000"/>
              </a:lnSpc>
              <a:spcBef>
                <a:spcPts val="200"/>
              </a:spcBef>
              <a:spcAft>
                <a:spcPts val="200"/>
              </a:spcAft>
              <a:buClrTx/>
              <a:buSzTx/>
              <a:buFontTx/>
              <a:buNone/>
              <a:tabLst/>
              <a:defRPr/>
            </a:pPr>
            <a:r>
              <a:rPr kumimoji="0" lang="sv-SE" sz="800" b="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Med videon markerad, gå till fliken </a:t>
            </a:r>
            <a:r>
              <a:rPr kumimoji="0" lang="sv-SE" sz="8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Videoformat -&gt; Beskär.</a:t>
            </a:r>
          </a:p>
          <a:p>
            <a:pPr marL="0" marR="0" lvl="0" indent="0" algn="l" defTabSz="914400" rtl="0" eaLnBrk="1" fontAlgn="auto" latinLnBrk="0" hangingPunct="1">
              <a:lnSpc>
                <a:spcPct val="100000"/>
              </a:lnSpc>
              <a:spcBef>
                <a:spcPts val="200"/>
              </a:spcBef>
              <a:spcAft>
                <a:spcPts val="200"/>
              </a:spcAft>
              <a:buClrTx/>
              <a:buSzTx/>
              <a:buFontTx/>
              <a:buNone/>
              <a:tabLst/>
              <a:defRPr/>
            </a:pPr>
            <a:r>
              <a:rPr kumimoji="0" lang="sv-SE" sz="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Under fliken </a:t>
            </a:r>
            <a:r>
              <a:rPr kumimoji="0" lang="sv-SE" sz="8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Uppspelning </a:t>
            </a:r>
            <a:r>
              <a:rPr kumimoji="0" lang="sv-SE" sz="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finns alternativ för hur videon ska startas (</a:t>
            </a:r>
            <a:r>
              <a:rPr kumimoji="0" lang="sv-SE" sz="8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 klicksekvens</a:t>
            </a:r>
            <a:r>
              <a:rPr kumimoji="0" lang="sv-SE" sz="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eller </a:t>
            </a:r>
            <a:r>
              <a:rPr kumimoji="0" lang="sv-SE" sz="8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automatiskt</a:t>
            </a:r>
            <a:r>
              <a:rPr kumimoji="0" lang="sv-SE" sz="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och kryssrutor för ifall videon ska repetera oändligt samt andra användbara kontroller.</a:t>
            </a:r>
          </a:p>
          <a:p>
            <a:pPr marL="0" marR="0" lvl="0" indent="0" algn="l" defTabSz="914400" rtl="0" eaLnBrk="1" fontAlgn="auto" latinLnBrk="0" hangingPunct="1">
              <a:lnSpc>
                <a:spcPct val="100000"/>
              </a:lnSpc>
              <a:spcBef>
                <a:spcPts val="200"/>
              </a:spcBef>
              <a:spcAft>
                <a:spcPts val="200"/>
              </a:spcAft>
              <a:buClrTx/>
              <a:buSzTx/>
              <a:buFontTx/>
              <a:buNone/>
              <a:tabLst/>
              <a:defRPr/>
            </a:pPr>
            <a:endParaRPr kumimoji="0" lang="sv-SE" sz="800" b="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2" name="Bildobjekt 11">
            <a:extLst>
              <a:ext uri="{FF2B5EF4-FFF2-40B4-BE49-F238E27FC236}">
                <a16:creationId xmlns:a16="http://schemas.microsoft.com/office/drawing/2014/main" id="{957210A5-AC71-DA9D-E309-9F96E06D3136}"/>
              </a:ext>
            </a:extLst>
          </p:cNvPr>
          <p:cNvPicPr>
            <a:picLocks noChangeAspect="1"/>
          </p:cNvPicPr>
          <p:nvPr/>
        </p:nvPicPr>
        <p:blipFill>
          <a:blip r:embed="rId9"/>
          <a:stretch>
            <a:fillRect/>
          </a:stretch>
        </p:blipFill>
        <p:spPr>
          <a:xfrm>
            <a:off x="8686224" y="4518201"/>
            <a:ext cx="2735859" cy="701324"/>
          </a:xfrm>
          <a:prstGeom prst="rect">
            <a:avLst/>
          </a:prstGeom>
        </p:spPr>
      </p:pic>
      <p:pic>
        <p:nvPicPr>
          <p:cNvPr id="14" name="Bildobjekt 13">
            <a:extLst>
              <a:ext uri="{FF2B5EF4-FFF2-40B4-BE49-F238E27FC236}">
                <a16:creationId xmlns:a16="http://schemas.microsoft.com/office/drawing/2014/main" id="{1E6C4B5A-D445-4552-AB86-B1952BC77074}"/>
              </a:ext>
            </a:extLst>
          </p:cNvPr>
          <p:cNvPicPr>
            <a:picLocks noChangeAspect="1"/>
          </p:cNvPicPr>
          <p:nvPr/>
        </p:nvPicPr>
        <p:blipFill rotWithShape="1">
          <a:blip r:embed="rId10"/>
          <a:srcRect t="56909"/>
          <a:stretch/>
        </p:blipFill>
        <p:spPr>
          <a:xfrm>
            <a:off x="8686222" y="3268731"/>
            <a:ext cx="1214765" cy="213545"/>
          </a:xfrm>
          <a:prstGeom prst="rect">
            <a:avLst/>
          </a:prstGeom>
        </p:spPr>
      </p:pic>
      <p:grpSp>
        <p:nvGrpSpPr>
          <p:cNvPr id="13" name="Grupp 12">
            <a:extLst>
              <a:ext uri="{FF2B5EF4-FFF2-40B4-BE49-F238E27FC236}">
                <a16:creationId xmlns:a16="http://schemas.microsoft.com/office/drawing/2014/main" id="{C1C42FD6-9954-8582-1D56-A06FBFB3FF6A}"/>
              </a:ext>
            </a:extLst>
          </p:cNvPr>
          <p:cNvGrpSpPr/>
          <p:nvPr/>
        </p:nvGrpSpPr>
        <p:grpSpPr>
          <a:xfrm>
            <a:off x="6660607" y="2477282"/>
            <a:ext cx="1741557" cy="686532"/>
            <a:chOff x="6300543" y="2604031"/>
            <a:chExt cx="1741557" cy="686532"/>
          </a:xfrm>
        </p:grpSpPr>
        <p:pic>
          <p:nvPicPr>
            <p:cNvPr id="10" name="Bildobjekt 9">
              <a:extLst>
                <a:ext uri="{FF2B5EF4-FFF2-40B4-BE49-F238E27FC236}">
                  <a16:creationId xmlns:a16="http://schemas.microsoft.com/office/drawing/2014/main" id="{6FA6CB9C-07E3-16F4-B36E-1632462F85FD}"/>
                </a:ext>
              </a:extLst>
            </p:cNvPr>
            <p:cNvPicPr>
              <a:picLocks noChangeAspect="1"/>
            </p:cNvPicPr>
            <p:nvPr/>
          </p:nvPicPr>
          <p:blipFill>
            <a:blip r:embed="rId5"/>
            <a:stretch>
              <a:fillRect/>
            </a:stretch>
          </p:blipFill>
          <p:spPr>
            <a:xfrm>
              <a:off x="6300543" y="2604031"/>
              <a:ext cx="1233124" cy="395818"/>
            </a:xfrm>
            <a:prstGeom prst="rect">
              <a:avLst/>
            </a:prstGeom>
          </p:spPr>
        </p:pic>
        <p:pic>
          <p:nvPicPr>
            <p:cNvPr id="7" name="Bildobjekt 6">
              <a:extLst>
                <a:ext uri="{FF2B5EF4-FFF2-40B4-BE49-F238E27FC236}">
                  <a16:creationId xmlns:a16="http://schemas.microsoft.com/office/drawing/2014/main" id="{5DC51C8B-5FEF-0D76-E8F9-606C93147578}"/>
                </a:ext>
              </a:extLst>
            </p:cNvPr>
            <p:cNvPicPr>
              <a:picLocks noChangeAspect="1"/>
            </p:cNvPicPr>
            <p:nvPr/>
          </p:nvPicPr>
          <p:blipFill>
            <a:blip r:embed="rId11"/>
            <a:stretch>
              <a:fillRect/>
            </a:stretch>
          </p:blipFill>
          <p:spPr>
            <a:xfrm>
              <a:off x="7045773" y="2689121"/>
              <a:ext cx="996327" cy="601442"/>
            </a:xfrm>
            <a:prstGeom prst="rect">
              <a:avLst/>
            </a:prstGeom>
            <a:effectLst>
              <a:outerShdw blurRad="50800" dist="38100" dir="13500000" algn="br" rotWithShape="0">
                <a:prstClr val="black">
                  <a:alpha val="40000"/>
                </a:prstClr>
              </a:outerShdw>
            </a:effectLst>
          </p:spPr>
        </p:pic>
      </p:grpSp>
      <p:sp>
        <p:nvSpPr>
          <p:cNvPr id="15" name="Rektangel: rundade hörn 14">
            <a:hlinkClick r:id="rId12"/>
            <a:extLst>
              <a:ext uri="{FF2B5EF4-FFF2-40B4-BE49-F238E27FC236}">
                <a16:creationId xmlns:a16="http://schemas.microsoft.com/office/drawing/2014/main" id="{FAA54EFA-0F60-26A8-B396-58FC38DDDB43}"/>
              </a:ext>
            </a:extLst>
          </p:cNvPr>
          <p:cNvSpPr/>
          <p:nvPr/>
        </p:nvSpPr>
        <p:spPr>
          <a:xfrm>
            <a:off x="520005" y="6084352"/>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
        <p:nvSpPr>
          <p:cNvPr id="18" name="Rektangel: rundade hörn 17">
            <a:hlinkClick r:id="rId13"/>
            <a:extLst>
              <a:ext uri="{FF2B5EF4-FFF2-40B4-BE49-F238E27FC236}">
                <a16:creationId xmlns:a16="http://schemas.microsoft.com/office/drawing/2014/main" id="{33CF8246-2D07-9347-1F5A-6E05ECB74E05}"/>
              </a:ext>
            </a:extLst>
          </p:cNvPr>
          <p:cNvSpPr/>
          <p:nvPr/>
        </p:nvSpPr>
        <p:spPr>
          <a:xfrm>
            <a:off x="5265087" y="6401965"/>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
        <p:nvSpPr>
          <p:cNvPr id="20" name="Rektangel: rundade hörn 19">
            <a:hlinkClick r:id="rId14"/>
            <a:extLst>
              <a:ext uri="{FF2B5EF4-FFF2-40B4-BE49-F238E27FC236}">
                <a16:creationId xmlns:a16="http://schemas.microsoft.com/office/drawing/2014/main" id="{854A5D87-9290-FA77-BCDB-8373FCAC362F}"/>
              </a:ext>
            </a:extLst>
          </p:cNvPr>
          <p:cNvSpPr/>
          <p:nvPr/>
        </p:nvSpPr>
        <p:spPr>
          <a:xfrm>
            <a:off x="8684768" y="5395174"/>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Tree>
    <p:extLst>
      <p:ext uri="{BB962C8B-B14F-4D97-AF65-F5344CB8AC3E}">
        <p14:creationId xmlns:p14="http://schemas.microsoft.com/office/powerpoint/2010/main" val="3226492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2" name="Bildobjekt 21">
            <a:extLst>
              <a:ext uri="{FF2B5EF4-FFF2-40B4-BE49-F238E27FC236}">
                <a16:creationId xmlns:a16="http://schemas.microsoft.com/office/drawing/2014/main" id="{AD07135E-6718-DFB5-4EFD-2B415DAB5C31}"/>
              </a:ext>
            </a:extLst>
          </p:cNvPr>
          <p:cNvPicPr>
            <a:picLocks noChangeAspect="1"/>
          </p:cNvPicPr>
          <p:nvPr/>
        </p:nvPicPr>
        <p:blipFill>
          <a:blip r:embed="rId3"/>
          <a:stretch>
            <a:fillRect/>
          </a:stretch>
        </p:blipFill>
        <p:spPr>
          <a:xfrm>
            <a:off x="6254462" y="5035197"/>
            <a:ext cx="1138968" cy="641410"/>
          </a:xfrm>
          <a:prstGeom prst="rect">
            <a:avLst/>
          </a:prstGeom>
          <a:ln>
            <a:solidFill>
              <a:schemeClr val="bg1">
                <a:lumMod val="75000"/>
              </a:schemeClr>
            </a:solidFill>
          </a:ln>
        </p:spPr>
      </p:pic>
      <p:sp>
        <p:nvSpPr>
          <p:cNvPr id="3" name="Title 1">
            <a:extLst>
              <a:ext uri="{FF2B5EF4-FFF2-40B4-BE49-F238E27FC236}">
                <a16:creationId xmlns:a16="http://schemas.microsoft.com/office/drawing/2014/main" id="{00F70628-B307-5A40-3936-8F850E9E6DA8}"/>
              </a:ext>
            </a:extLst>
          </p:cNvPr>
          <p:cNvSpPr txBox="1">
            <a:spLocks/>
          </p:cNvSpPr>
          <p:nvPr/>
        </p:nvSpPr>
        <p:spPr>
          <a:xfrm>
            <a:off x="503238" y="503237"/>
            <a:ext cx="11182350" cy="387798"/>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sv-SE" sz="1400" dirty="0">
                <a:latin typeface="Arial" panose="020B0604020202020204" pitchFamily="34" charset="0"/>
                <a:cs typeface="Arial" panose="020B0604020202020204" pitchFamily="34" charset="0"/>
              </a:rPr>
              <a:t>INSTRUKTIONER</a:t>
            </a:r>
            <a:br>
              <a:rPr lang="sv-SE" sz="1400" dirty="0">
                <a:latin typeface="Arial" panose="020B0604020202020204" pitchFamily="34" charset="0"/>
                <a:cs typeface="Arial" panose="020B0604020202020204" pitchFamily="34" charset="0"/>
              </a:rPr>
            </a:br>
            <a:r>
              <a:rPr lang="sv-SE" sz="1400" dirty="0">
                <a:latin typeface="Arial" panose="020B0604020202020204" pitchFamily="34" charset="0"/>
                <a:cs typeface="Arial" panose="020B0604020202020204" pitchFamily="34" charset="0"/>
              </a:rPr>
              <a:t>Arbeta med presentationer</a:t>
            </a:r>
          </a:p>
        </p:txBody>
      </p:sp>
      <p:sp>
        <p:nvSpPr>
          <p:cNvPr id="4" name="textruta 8">
            <a:extLst>
              <a:ext uri="{FF2B5EF4-FFF2-40B4-BE49-F238E27FC236}">
                <a16:creationId xmlns:a16="http://schemas.microsoft.com/office/drawing/2014/main" id="{E5C58548-4DC0-B5BF-9914-730AF393223E}"/>
              </a:ext>
            </a:extLst>
          </p:cNvPr>
          <p:cNvSpPr txBox="1"/>
          <p:nvPr/>
        </p:nvSpPr>
        <p:spPr>
          <a:xfrm>
            <a:off x="6255853" y="1497013"/>
            <a:ext cx="2430028" cy="1748191"/>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Kan jag klistra in en sida från en annan</a:t>
            </a:r>
            <a:br>
              <a:rPr lang="sv-SE" sz="933" b="1" dirty="0">
                <a:latin typeface="Arial" panose="020B0604020202020204" pitchFamily="34" charset="0"/>
                <a:cs typeface="Arial" panose="020B0604020202020204" pitchFamily="34" charset="0"/>
              </a:rPr>
            </a:br>
            <a:r>
              <a:rPr lang="sv-SE" sz="933" b="1" dirty="0">
                <a:latin typeface="Arial" panose="020B0604020202020204" pitchFamily="34" charset="0"/>
                <a:cs typeface="Arial" panose="020B0604020202020204" pitchFamily="34" charset="0"/>
              </a:rPr>
              <a:t>mall med andra layouter?</a:t>
            </a:r>
          </a:p>
          <a:p>
            <a:pPr>
              <a:spcBef>
                <a:spcPts val="200"/>
              </a:spcBef>
              <a:spcAft>
                <a:spcPts val="200"/>
              </a:spcAft>
            </a:pPr>
            <a:r>
              <a:rPr lang="sv-SE" sz="800" dirty="0">
                <a:latin typeface="Arial" panose="020B0604020202020204" pitchFamily="34" charset="0"/>
                <a:cs typeface="Arial" panose="020B0604020202020204" pitchFamily="34" charset="0"/>
              </a:rPr>
              <a:t>Ja, dock följer layouten från</a:t>
            </a:r>
            <a:br>
              <a:rPr lang="sv-SE" sz="800" dirty="0">
                <a:latin typeface="Arial" panose="020B0604020202020204" pitchFamily="34" charset="0"/>
                <a:cs typeface="Arial" panose="020B0604020202020204" pitchFamily="34" charset="0"/>
              </a:rPr>
            </a:br>
            <a:r>
              <a:rPr lang="sv-SE" sz="800" dirty="0">
                <a:latin typeface="Arial" panose="020B0604020202020204" pitchFamily="34" charset="0"/>
                <a:cs typeface="Arial" panose="020B0604020202020204" pitchFamily="34" charset="0"/>
              </a:rPr>
              <a:t>den andra mallen med in i den</a:t>
            </a:r>
            <a:br>
              <a:rPr lang="sv-SE" sz="800" dirty="0">
                <a:latin typeface="Arial" panose="020B0604020202020204" pitchFamily="34" charset="0"/>
                <a:cs typeface="Arial" panose="020B0604020202020204" pitchFamily="34" charset="0"/>
              </a:rPr>
            </a:br>
            <a:r>
              <a:rPr lang="sv-SE" sz="800" dirty="0">
                <a:latin typeface="Arial" panose="020B0604020202020204" pitchFamily="34" charset="0"/>
                <a:cs typeface="Arial" panose="020B0604020202020204" pitchFamily="34" charset="0"/>
              </a:rPr>
              <a:t>nya mallen, och det kan bli</a:t>
            </a:r>
            <a:br>
              <a:rPr lang="sv-SE" sz="800" dirty="0">
                <a:latin typeface="Arial" panose="020B0604020202020204" pitchFamily="34" charset="0"/>
                <a:cs typeface="Arial" panose="020B0604020202020204" pitchFamily="34" charset="0"/>
              </a:rPr>
            </a:br>
            <a:r>
              <a:rPr lang="sv-SE" sz="800" dirty="0">
                <a:latin typeface="Arial" panose="020B0604020202020204" pitchFamily="34" charset="0"/>
                <a:cs typeface="Arial" panose="020B0604020202020204" pitchFamily="34" charset="0"/>
              </a:rPr>
              <a:t>förvirrande. Dessutom krävs</a:t>
            </a:r>
            <a:br>
              <a:rPr lang="sv-SE" sz="800" dirty="0">
                <a:latin typeface="Arial" panose="020B0604020202020204" pitchFamily="34" charset="0"/>
                <a:cs typeface="Arial" panose="020B0604020202020204" pitchFamily="34" charset="0"/>
              </a:rPr>
            </a:br>
            <a:r>
              <a:rPr lang="sv-SE" sz="800" dirty="0">
                <a:latin typeface="Arial" panose="020B0604020202020204" pitchFamily="34" charset="0"/>
                <a:cs typeface="Arial" panose="020B0604020202020204" pitchFamily="34" charset="0"/>
              </a:rPr>
              <a:t>det att sidan du ska klistra in gjorts</a:t>
            </a:r>
            <a:br>
              <a:rPr lang="sv-SE" sz="800" dirty="0">
                <a:latin typeface="Arial" panose="020B0604020202020204" pitchFamily="34" charset="0"/>
                <a:cs typeface="Arial" panose="020B0604020202020204" pitchFamily="34" charset="0"/>
              </a:rPr>
            </a:br>
            <a:r>
              <a:rPr lang="sv-SE" sz="800" dirty="0">
                <a:latin typeface="Arial" panose="020B0604020202020204" pitchFamily="34" charset="0"/>
                <a:cs typeface="Arial" panose="020B0604020202020204" pitchFamily="34" charset="0"/>
              </a:rPr>
              <a:t>på rätt sätt – dvs att korrekt platshållare använts till rätt typ av innehåll (det är en bra anledning till att alltid använda platshållare där det finns!).</a:t>
            </a:r>
          </a:p>
          <a:p>
            <a:pPr>
              <a:spcBef>
                <a:spcPts val="200"/>
              </a:spcBef>
              <a:spcAft>
                <a:spcPts val="200"/>
              </a:spcAft>
            </a:pPr>
            <a:r>
              <a:rPr lang="sv-SE" sz="800" dirty="0">
                <a:latin typeface="Arial" panose="020B0604020202020204" pitchFamily="34" charset="0"/>
                <a:cs typeface="Arial" panose="020B0604020202020204" pitchFamily="34" charset="0"/>
              </a:rPr>
              <a:t>Vill du vara säker på att det blir rätt? Markera i så fall varje enskilt innehåll (rubrik, text, bild, etc.) och klistra in var för sig i korrekt platshållare din nya mall.</a:t>
            </a:r>
          </a:p>
        </p:txBody>
      </p:sp>
      <p:sp>
        <p:nvSpPr>
          <p:cNvPr id="12" name="textruta 8">
            <a:extLst>
              <a:ext uri="{FF2B5EF4-FFF2-40B4-BE49-F238E27FC236}">
                <a16:creationId xmlns:a16="http://schemas.microsoft.com/office/drawing/2014/main" id="{91614066-FEFC-BE53-7050-C1555829C191}"/>
              </a:ext>
            </a:extLst>
          </p:cNvPr>
          <p:cNvSpPr txBox="1"/>
          <p:nvPr/>
        </p:nvSpPr>
        <p:spPr>
          <a:xfrm>
            <a:off x="3254377" y="1497013"/>
            <a:ext cx="2284079" cy="459698"/>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Hur tar jag fram stödlinjer?</a:t>
            </a:r>
          </a:p>
          <a:p>
            <a:pPr>
              <a:spcBef>
                <a:spcPts val="200"/>
              </a:spcBef>
              <a:spcAft>
                <a:spcPts val="200"/>
              </a:spcAft>
            </a:pPr>
            <a:r>
              <a:rPr lang="sv-SE" sz="800" dirty="0">
                <a:latin typeface="Arial" panose="020B0604020202020204" pitchFamily="34" charset="0"/>
                <a:cs typeface="Arial" panose="020B0604020202020204" pitchFamily="34" charset="0"/>
              </a:rPr>
              <a:t>Mallens stödlinjer är ett användbart hjälpmedel när man jobbar med innehåll i sin presentation. </a:t>
            </a:r>
          </a:p>
        </p:txBody>
      </p:sp>
      <p:sp>
        <p:nvSpPr>
          <p:cNvPr id="13" name="Arc 13">
            <a:extLst>
              <a:ext uri="{FF2B5EF4-FFF2-40B4-BE49-F238E27FC236}">
                <a16:creationId xmlns:a16="http://schemas.microsoft.com/office/drawing/2014/main" id="{99CCDCD3-E0A9-4EFB-56F2-FD0208E6C1E6}"/>
              </a:ext>
            </a:extLst>
          </p:cNvPr>
          <p:cNvSpPr/>
          <p:nvPr/>
        </p:nvSpPr>
        <p:spPr>
          <a:xfrm>
            <a:off x="3821115" y="2757442"/>
            <a:ext cx="663078" cy="527853"/>
          </a:xfrm>
          <a:prstGeom prst="arc">
            <a:avLst>
              <a:gd name="adj1" fmla="val 11173724"/>
              <a:gd name="adj2" fmla="val 16508443"/>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sv-SE" sz="800" dirty="0">
              <a:latin typeface="Arial" panose="020B0604020202020204" pitchFamily="34" charset="0"/>
              <a:cs typeface="Arial" panose="020B0604020202020204" pitchFamily="34" charset="0"/>
            </a:endParaRPr>
          </a:p>
        </p:txBody>
      </p:sp>
      <p:sp>
        <p:nvSpPr>
          <p:cNvPr id="14" name="textruta 13">
            <a:extLst>
              <a:ext uri="{FF2B5EF4-FFF2-40B4-BE49-F238E27FC236}">
                <a16:creationId xmlns:a16="http://schemas.microsoft.com/office/drawing/2014/main" id="{0A009C2B-5C94-C858-ADEA-18F9994E9670}"/>
              </a:ext>
            </a:extLst>
          </p:cNvPr>
          <p:cNvSpPr txBox="1"/>
          <p:nvPr/>
        </p:nvSpPr>
        <p:spPr>
          <a:xfrm>
            <a:off x="516299" y="1500796"/>
            <a:ext cx="2394731" cy="933525"/>
          </a:xfrm>
          <a:prstGeom prst="rect">
            <a:avLst/>
          </a:prstGeom>
          <a:noFill/>
        </p:spPr>
        <p:txBody>
          <a:bodyPr wrap="square" lIns="0" tIns="0" rIns="0" bIns="0" rtlCol="0">
            <a:spAutoFit/>
          </a:bodyPr>
          <a:lstStyle/>
          <a:p>
            <a:pPr>
              <a:spcBef>
                <a:spcPts val="200"/>
              </a:spcBef>
              <a:spcAft>
                <a:spcPts val="200"/>
              </a:spcAft>
            </a:pPr>
            <a:r>
              <a:rPr lang="sv-SE" sz="933" b="1" dirty="0">
                <a:latin typeface="Arial" panose="020B0604020202020204" pitchFamily="34" charset="0"/>
                <a:cs typeface="Arial" panose="020B0604020202020204" pitchFamily="34" charset="0"/>
              </a:rPr>
              <a:t>Hur redigerar jag sidfot och sidhuvud?</a:t>
            </a:r>
          </a:p>
          <a:p>
            <a:pPr>
              <a:spcBef>
                <a:spcPts val="200"/>
              </a:spcBef>
              <a:spcAft>
                <a:spcPts val="200"/>
              </a:spcAft>
            </a:pPr>
            <a:r>
              <a:rPr lang="sv-SE" sz="800" dirty="0">
                <a:latin typeface="Arial" panose="020B0604020202020204" pitchFamily="34" charset="0"/>
                <a:cs typeface="Arial" panose="020B0604020202020204" pitchFamily="34" charset="0"/>
              </a:rPr>
              <a:t>Under fliken </a:t>
            </a:r>
            <a:r>
              <a:rPr lang="sv-SE" sz="800" b="1" dirty="0">
                <a:latin typeface="Arial" panose="020B0604020202020204" pitchFamily="34" charset="0"/>
                <a:cs typeface="Arial" panose="020B0604020202020204" pitchFamily="34" charset="0"/>
              </a:rPr>
              <a:t>Infoga</a:t>
            </a:r>
            <a:r>
              <a:rPr lang="sv-SE" sz="800" dirty="0">
                <a:latin typeface="Arial" panose="020B0604020202020204" pitchFamily="34" charset="0"/>
                <a:cs typeface="Arial" panose="020B0604020202020204" pitchFamily="34" charset="0"/>
              </a:rPr>
              <a:t> hittar du </a:t>
            </a:r>
            <a:r>
              <a:rPr lang="sv-SE" sz="800" b="1" i="1" dirty="0">
                <a:latin typeface="Arial" panose="020B0604020202020204" pitchFamily="34" charset="0"/>
                <a:cs typeface="Arial" panose="020B0604020202020204" pitchFamily="34" charset="0"/>
              </a:rPr>
              <a:t>Sidhuvud och sidfot</a:t>
            </a:r>
            <a:r>
              <a:rPr lang="sv-SE" sz="800" i="1" dirty="0">
                <a:latin typeface="Arial" panose="020B0604020202020204" pitchFamily="34" charset="0"/>
                <a:cs typeface="Arial" panose="020B0604020202020204" pitchFamily="34" charset="0"/>
              </a:rPr>
              <a:t>. </a:t>
            </a:r>
            <a:r>
              <a:rPr lang="sv-SE" sz="800" dirty="0">
                <a:latin typeface="Arial" panose="020B0604020202020204" pitchFamily="34" charset="0"/>
                <a:cs typeface="Arial" panose="020B0604020202020204" pitchFamily="34" charset="0"/>
              </a:rPr>
              <a:t>När du klickar här öppnas en dialogruta med olika val du kan göra för att redigera sidfot och sidhuvud. Vill du att dina ändringar ska gälla för alla layouter väljer du </a:t>
            </a:r>
            <a:r>
              <a:rPr lang="sv-SE" sz="800" i="1" dirty="0">
                <a:latin typeface="Arial" panose="020B0604020202020204" pitchFamily="34" charset="0"/>
                <a:cs typeface="Arial" panose="020B0604020202020204" pitchFamily="34" charset="0"/>
              </a:rPr>
              <a:t>Använd för alla. </a:t>
            </a:r>
            <a:r>
              <a:rPr lang="sv-SE" sz="800" dirty="0">
                <a:latin typeface="Arial" panose="020B0604020202020204" pitchFamily="34" charset="0"/>
                <a:cs typeface="Arial" panose="020B0604020202020204" pitchFamily="34" charset="0"/>
              </a:rPr>
              <a:t>Vill du bara ändra på sidan du står på väljer du </a:t>
            </a:r>
            <a:r>
              <a:rPr lang="sv-SE" sz="800" i="1" dirty="0">
                <a:latin typeface="Arial" panose="020B0604020202020204" pitchFamily="34" charset="0"/>
                <a:cs typeface="Arial" panose="020B0604020202020204" pitchFamily="34" charset="0"/>
              </a:rPr>
              <a:t> </a:t>
            </a:r>
            <a:r>
              <a:rPr lang="sv-SE" sz="800" dirty="0">
                <a:latin typeface="Arial" panose="020B0604020202020204" pitchFamily="34" charset="0"/>
                <a:cs typeface="Arial" panose="020B0604020202020204" pitchFamily="34" charset="0"/>
              </a:rPr>
              <a:t>att </a:t>
            </a:r>
            <a:r>
              <a:rPr lang="sv-SE" sz="800" i="1" dirty="0">
                <a:latin typeface="Arial" panose="020B0604020202020204" pitchFamily="34" charset="0"/>
                <a:cs typeface="Arial" panose="020B0604020202020204" pitchFamily="34" charset="0"/>
              </a:rPr>
              <a:t>Använd</a:t>
            </a:r>
            <a:r>
              <a:rPr lang="sv-SE" sz="800" dirty="0">
                <a:latin typeface="Arial" panose="020B0604020202020204" pitchFamily="34" charset="0"/>
                <a:cs typeface="Arial" panose="020B0604020202020204" pitchFamily="34" charset="0"/>
              </a:rPr>
              <a:t>. </a:t>
            </a:r>
          </a:p>
        </p:txBody>
      </p:sp>
      <p:sp>
        <p:nvSpPr>
          <p:cNvPr id="18" name="Oval 14">
            <a:extLst>
              <a:ext uri="{FF2B5EF4-FFF2-40B4-BE49-F238E27FC236}">
                <a16:creationId xmlns:a16="http://schemas.microsoft.com/office/drawing/2014/main" id="{77DC2EBB-5B78-8C97-400F-7DF4D424275E}"/>
              </a:ext>
            </a:extLst>
          </p:cNvPr>
          <p:cNvSpPr/>
          <p:nvPr/>
        </p:nvSpPr>
        <p:spPr>
          <a:xfrm>
            <a:off x="3241316" y="3031930"/>
            <a:ext cx="767124" cy="2462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Kryssa </a:t>
            </a:r>
            <a:r>
              <a:rPr lang="sv-SE" sz="800" i="1" dirty="0">
                <a:solidFill>
                  <a:schemeClr val="tx1"/>
                </a:solidFill>
                <a:latin typeface="Arial" panose="020B0604020202020204" pitchFamily="34" charset="0"/>
                <a:cs typeface="Arial" panose="020B0604020202020204" pitchFamily="34" charset="0"/>
              </a:rPr>
              <a:t>Stödlinjer</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under fliken </a:t>
            </a:r>
            <a:r>
              <a:rPr lang="sv-SE" sz="800" i="1" dirty="0">
                <a:solidFill>
                  <a:schemeClr val="tx1"/>
                </a:solidFill>
                <a:latin typeface="Arial" panose="020B0604020202020204" pitchFamily="34" charset="0"/>
                <a:cs typeface="Arial" panose="020B0604020202020204" pitchFamily="34" charset="0"/>
              </a:rPr>
              <a:t>Visa</a:t>
            </a:r>
          </a:p>
        </p:txBody>
      </p:sp>
      <p:pic>
        <p:nvPicPr>
          <p:cNvPr id="19" name="Bildobjekt 18">
            <a:extLst>
              <a:ext uri="{FF2B5EF4-FFF2-40B4-BE49-F238E27FC236}">
                <a16:creationId xmlns:a16="http://schemas.microsoft.com/office/drawing/2014/main" id="{B246A1E8-5975-210D-2F9B-E0B0F94C7058}"/>
              </a:ext>
            </a:extLst>
          </p:cNvPr>
          <p:cNvPicPr>
            <a:picLocks noChangeAspect="1"/>
          </p:cNvPicPr>
          <p:nvPr/>
        </p:nvPicPr>
        <p:blipFill rotWithShape="1">
          <a:blip r:embed="rId4"/>
          <a:srcRect l="20568" t="42870"/>
          <a:stretch/>
        </p:blipFill>
        <p:spPr>
          <a:xfrm>
            <a:off x="3254377" y="2047847"/>
            <a:ext cx="2686285" cy="419066"/>
          </a:xfrm>
          <a:prstGeom prst="rect">
            <a:avLst/>
          </a:prstGeom>
        </p:spPr>
      </p:pic>
      <p:pic>
        <p:nvPicPr>
          <p:cNvPr id="20" name="Bildobjekt 19">
            <a:extLst>
              <a:ext uri="{FF2B5EF4-FFF2-40B4-BE49-F238E27FC236}">
                <a16:creationId xmlns:a16="http://schemas.microsoft.com/office/drawing/2014/main" id="{1CB218C2-1450-D876-E74B-3F38868F3009}"/>
              </a:ext>
            </a:extLst>
          </p:cNvPr>
          <p:cNvPicPr>
            <a:picLocks noChangeAspect="1"/>
          </p:cNvPicPr>
          <p:nvPr/>
        </p:nvPicPr>
        <p:blipFill>
          <a:blip r:embed="rId5"/>
          <a:srcRect/>
          <a:stretch/>
        </p:blipFill>
        <p:spPr>
          <a:xfrm>
            <a:off x="4195765" y="2260642"/>
            <a:ext cx="1342694" cy="768176"/>
          </a:xfrm>
          <a:prstGeom prst="rect">
            <a:avLst/>
          </a:prstGeom>
          <a:ln w="3175">
            <a:solidFill>
              <a:schemeClr val="tx1">
                <a:lumMod val="50000"/>
                <a:lumOff val="50000"/>
              </a:schemeClr>
            </a:solidFill>
          </a:ln>
          <a:effectLst>
            <a:outerShdw blurRad="50800" dist="38100" dir="16200000" rotWithShape="0">
              <a:prstClr val="black">
                <a:alpha val="40000"/>
              </a:prstClr>
            </a:outerShdw>
          </a:effectLst>
        </p:spPr>
      </p:pic>
      <p:cxnSp>
        <p:nvCxnSpPr>
          <p:cNvPr id="6" name="Straight Connector 33">
            <a:extLst>
              <a:ext uri="{FF2B5EF4-FFF2-40B4-BE49-F238E27FC236}">
                <a16:creationId xmlns:a16="http://schemas.microsoft.com/office/drawing/2014/main" id="{65F39E09-CBCB-1DC2-B4B9-E4CEF69F5D97}"/>
              </a:ext>
            </a:extLst>
          </p:cNvPr>
          <p:cNvCxnSpPr/>
          <p:nvPr/>
        </p:nvCxnSpPr>
        <p:spPr>
          <a:xfrm>
            <a:off x="6077528"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38">
            <a:extLst>
              <a:ext uri="{FF2B5EF4-FFF2-40B4-BE49-F238E27FC236}">
                <a16:creationId xmlns:a16="http://schemas.microsoft.com/office/drawing/2014/main" id="{81A88871-3D17-6639-A95F-3BABF886E893}"/>
              </a:ext>
            </a:extLst>
          </p:cNvPr>
          <p:cNvCxnSpPr/>
          <p:nvPr/>
        </p:nvCxnSpPr>
        <p:spPr>
          <a:xfrm>
            <a:off x="8843195"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43">
            <a:extLst>
              <a:ext uri="{FF2B5EF4-FFF2-40B4-BE49-F238E27FC236}">
                <a16:creationId xmlns:a16="http://schemas.microsoft.com/office/drawing/2014/main" id="{A49E1C12-C6C7-B865-0B33-1332B615505D}"/>
              </a:ext>
            </a:extLst>
          </p:cNvPr>
          <p:cNvCxnSpPr/>
          <p:nvPr/>
        </p:nvCxnSpPr>
        <p:spPr>
          <a:xfrm>
            <a:off x="3095042"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2" name="Bildobjekt 1">
            <a:extLst>
              <a:ext uri="{FF2B5EF4-FFF2-40B4-BE49-F238E27FC236}">
                <a16:creationId xmlns:a16="http://schemas.microsoft.com/office/drawing/2014/main" id="{46C654DF-2C46-086A-1C74-17992BF76C32}"/>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958709" y="1792573"/>
            <a:ext cx="727172" cy="528063"/>
          </a:xfrm>
          <a:prstGeom prst="rect">
            <a:avLst/>
          </a:prstGeom>
        </p:spPr>
      </p:pic>
      <p:sp>
        <p:nvSpPr>
          <p:cNvPr id="10" name="textruta 8">
            <a:extLst>
              <a:ext uri="{FF2B5EF4-FFF2-40B4-BE49-F238E27FC236}">
                <a16:creationId xmlns:a16="http://schemas.microsoft.com/office/drawing/2014/main" id="{B4B54B02-782E-D80E-3087-5E91D8A59EF1}"/>
              </a:ext>
            </a:extLst>
          </p:cNvPr>
          <p:cNvSpPr txBox="1"/>
          <p:nvPr/>
        </p:nvSpPr>
        <p:spPr>
          <a:xfrm>
            <a:off x="9011879" y="1497013"/>
            <a:ext cx="2562224" cy="1366613"/>
          </a:xfrm>
          <a:prstGeom prst="rect">
            <a:avLst/>
          </a:prstGeom>
          <a:noFill/>
        </p:spPr>
        <p:txBody>
          <a:bodyPr wrap="square" lIns="0" tIns="0" rIns="0" bIns="32659" rtlCol="0">
            <a:spAutoFit/>
          </a:bodyPr>
          <a:lstStyle/>
          <a:p>
            <a:pPr>
              <a:spcBef>
                <a:spcPts val="200"/>
              </a:spcBef>
              <a:spcAft>
                <a:spcPts val="200"/>
              </a:spcAft>
            </a:pPr>
            <a:r>
              <a:rPr lang="sv-SE" sz="933" b="1" dirty="0">
                <a:latin typeface="Arial" panose="020B0604020202020204" pitchFamily="34" charset="0"/>
                <a:cs typeface="Arial" panose="020B0604020202020204" pitchFamily="34" charset="0"/>
              </a:rPr>
              <a:t>Spara som PDF</a:t>
            </a:r>
          </a:p>
          <a:p>
            <a:pPr>
              <a:spcBef>
                <a:spcPts val="200"/>
              </a:spcBef>
              <a:spcAft>
                <a:spcPts val="200"/>
              </a:spcAft>
            </a:pPr>
            <a:r>
              <a:rPr lang="sv-SE" sz="800" dirty="0">
                <a:latin typeface="Arial" panose="020B0604020202020204" pitchFamily="34" charset="0"/>
                <a:cs typeface="Arial" panose="020B0604020202020204" pitchFamily="34" charset="0"/>
              </a:rPr>
              <a:t>Att spara sitt dokument som PDF är en bra idé när det ska mailas eller skickas för granskning. PDF-formatet väger inte lika mycket som en presentationsfil. Tänk dock på att varken infogade videos eller animeringar kommer med i PDF-versionen.</a:t>
            </a: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Gå till Arkiv och trycka Spara som.</a:t>
            </a: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Klicka på rullistan </a:t>
            </a:r>
            <a:r>
              <a:rPr lang="sv-SE" sz="800" i="1" dirty="0">
                <a:latin typeface="Arial" panose="020B0604020202020204" pitchFamily="34" charset="0"/>
                <a:cs typeface="Arial" panose="020B0604020202020204" pitchFamily="34" charset="0"/>
              </a:rPr>
              <a:t>Filformat </a:t>
            </a:r>
            <a:r>
              <a:rPr lang="sv-SE" sz="800" dirty="0">
                <a:latin typeface="Arial" panose="020B0604020202020204" pitchFamily="34" charset="0"/>
                <a:cs typeface="Arial" panose="020B0604020202020204" pitchFamily="34" charset="0"/>
              </a:rPr>
              <a:t>och välj PDF.</a:t>
            </a: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Tryck på </a:t>
            </a:r>
            <a:r>
              <a:rPr lang="sv-SE" sz="800" i="1" dirty="0">
                <a:latin typeface="Arial" panose="020B0604020202020204" pitchFamily="34" charset="0"/>
                <a:cs typeface="Arial" panose="020B0604020202020204" pitchFamily="34" charset="0"/>
              </a:rPr>
              <a:t>Spara</a:t>
            </a:r>
          </a:p>
        </p:txBody>
      </p:sp>
      <p:sp>
        <p:nvSpPr>
          <p:cNvPr id="11" name="textruta 8">
            <a:extLst>
              <a:ext uri="{FF2B5EF4-FFF2-40B4-BE49-F238E27FC236}">
                <a16:creationId xmlns:a16="http://schemas.microsoft.com/office/drawing/2014/main" id="{3EBD7945-238F-DF9E-8C0E-93D789CC9FFE}"/>
              </a:ext>
            </a:extLst>
          </p:cNvPr>
          <p:cNvSpPr txBox="1"/>
          <p:nvPr/>
        </p:nvSpPr>
        <p:spPr>
          <a:xfrm>
            <a:off x="6255853" y="3414624"/>
            <a:ext cx="2430028" cy="1372768"/>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Felaktiga layouts</a:t>
            </a:r>
          </a:p>
          <a:p>
            <a:pPr>
              <a:spcBef>
                <a:spcPts val="200"/>
              </a:spcBef>
              <a:spcAft>
                <a:spcPts val="200"/>
              </a:spcAft>
            </a:pPr>
            <a:r>
              <a:rPr lang="sv-SE" sz="800" dirty="0">
                <a:latin typeface="Arial" panose="020B0604020202020204" pitchFamily="34" charset="0"/>
                <a:cs typeface="Arial" panose="020B0604020202020204" pitchFamily="34" charset="0"/>
              </a:rPr>
              <a:t>Ifall man klipper hela sidor från en presentation till en annan är risken att man även får med sig den gamla sidans </a:t>
            </a:r>
            <a:r>
              <a:rPr lang="sv-SE" sz="800" i="1" dirty="0">
                <a:latin typeface="Arial" panose="020B0604020202020204" pitchFamily="34" charset="0"/>
                <a:cs typeface="Arial" panose="020B0604020202020204" pitchFamily="34" charset="0"/>
              </a:rPr>
              <a:t>layout.</a:t>
            </a:r>
            <a:r>
              <a:rPr lang="sv-SE" sz="800" dirty="0">
                <a:latin typeface="Arial" panose="020B0604020202020204" pitchFamily="34" charset="0"/>
                <a:cs typeface="Arial" panose="020B0604020202020204" pitchFamily="34" charset="0"/>
              </a:rPr>
              <a:t> Ifall det händer kommer den felaktiga layouten att hamna sist i listan, d.v.s. efter layout med namn </a:t>
            </a:r>
            <a:r>
              <a:rPr lang="sv-SE" sz="800" i="1" dirty="0">
                <a:latin typeface="Arial" panose="020B0604020202020204" pitchFamily="34" charset="0"/>
                <a:cs typeface="Arial" panose="020B0604020202020204" pitchFamily="34" charset="0"/>
              </a:rPr>
              <a:t>”Sidor efter denna sida…”. </a:t>
            </a:r>
          </a:p>
          <a:p>
            <a:pPr>
              <a:spcBef>
                <a:spcPts val="200"/>
              </a:spcBef>
              <a:spcAft>
                <a:spcPts val="200"/>
              </a:spcAft>
            </a:pPr>
            <a:r>
              <a:rPr lang="sv-SE" sz="800" dirty="0">
                <a:latin typeface="Arial" panose="020B0604020202020204" pitchFamily="34" charset="0"/>
                <a:cs typeface="Arial" panose="020B0604020202020204" pitchFamily="34" charset="0"/>
              </a:rPr>
              <a:t>För att rätta till det går det bra att applicera en ny layout på din inklippta sida. Se därefter till att allt innehåll placeras i korrekt platshållare i den nya layouten.</a:t>
            </a:r>
          </a:p>
        </p:txBody>
      </p:sp>
      <p:sp>
        <p:nvSpPr>
          <p:cNvPr id="15" name="Arc 23">
            <a:extLst>
              <a:ext uri="{FF2B5EF4-FFF2-40B4-BE49-F238E27FC236}">
                <a16:creationId xmlns:a16="http://schemas.microsoft.com/office/drawing/2014/main" id="{5BD432DA-5315-9714-5D30-1B65938D4E4B}"/>
              </a:ext>
            </a:extLst>
          </p:cNvPr>
          <p:cNvSpPr/>
          <p:nvPr/>
        </p:nvSpPr>
        <p:spPr>
          <a:xfrm>
            <a:off x="6927078" y="5116023"/>
            <a:ext cx="963868" cy="712000"/>
          </a:xfrm>
          <a:prstGeom prst="arc">
            <a:avLst>
              <a:gd name="adj1" fmla="val 13704885"/>
              <a:gd name="adj2" fmla="val 19061084"/>
            </a:avLst>
          </a:prstGeom>
          <a:ln>
            <a:solidFill>
              <a:schemeClr val="tx2"/>
            </a:solidFill>
            <a:headEnd type="arrow"/>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sv-SE" sz="800" dirty="0">
              <a:latin typeface="Arial" panose="020B0604020202020204" pitchFamily="34" charset="0"/>
              <a:cs typeface="Arial" panose="020B0604020202020204" pitchFamily="34" charset="0"/>
            </a:endParaRPr>
          </a:p>
        </p:txBody>
      </p:sp>
      <p:sp>
        <p:nvSpPr>
          <p:cNvPr id="16" name="Oval 14">
            <a:extLst>
              <a:ext uri="{FF2B5EF4-FFF2-40B4-BE49-F238E27FC236}">
                <a16:creationId xmlns:a16="http://schemas.microsoft.com/office/drawing/2014/main" id="{FB314D83-27C7-C442-C246-664527733897}"/>
              </a:ext>
            </a:extLst>
          </p:cNvPr>
          <p:cNvSpPr/>
          <p:nvPr/>
        </p:nvSpPr>
        <p:spPr>
          <a:xfrm>
            <a:off x="7733817" y="5184164"/>
            <a:ext cx="658835" cy="4924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spAutoFit/>
          </a:bodyPr>
          <a:lstStyle/>
          <a:p>
            <a:r>
              <a:rPr lang="sv-SE" sz="800" dirty="0">
                <a:solidFill>
                  <a:schemeClr val="tx1"/>
                </a:solidFill>
                <a:latin typeface="Arial" panose="020B0604020202020204" pitchFamily="34" charset="0"/>
                <a:cs typeface="Arial" panose="020B0604020202020204" pitchFamily="34" charset="0"/>
              </a:rPr>
              <a:t>Layouts som</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ligger efter</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denna hör ej</a:t>
            </a:r>
            <a:br>
              <a:rPr lang="sv-SE" sz="800" dirty="0">
                <a:solidFill>
                  <a:schemeClr val="tx1"/>
                </a:solidFill>
                <a:latin typeface="Arial" panose="020B0604020202020204" pitchFamily="34" charset="0"/>
                <a:cs typeface="Arial" panose="020B0604020202020204" pitchFamily="34" charset="0"/>
              </a:rPr>
            </a:br>
            <a:r>
              <a:rPr lang="sv-SE" sz="800" dirty="0">
                <a:solidFill>
                  <a:schemeClr val="tx1"/>
                </a:solidFill>
                <a:latin typeface="Arial" panose="020B0604020202020204" pitchFamily="34" charset="0"/>
                <a:cs typeface="Arial" panose="020B0604020202020204" pitchFamily="34" charset="0"/>
              </a:rPr>
              <a:t>till denna mall.</a:t>
            </a:r>
          </a:p>
        </p:txBody>
      </p:sp>
      <p:pic>
        <p:nvPicPr>
          <p:cNvPr id="24" name="Bildobjekt 23">
            <a:extLst>
              <a:ext uri="{FF2B5EF4-FFF2-40B4-BE49-F238E27FC236}">
                <a16:creationId xmlns:a16="http://schemas.microsoft.com/office/drawing/2014/main" id="{9EE0FAB4-DE69-8B76-FE0B-C1E665577455}"/>
              </a:ext>
            </a:extLst>
          </p:cNvPr>
          <p:cNvPicPr>
            <a:picLocks noChangeAspect="1"/>
          </p:cNvPicPr>
          <p:nvPr/>
        </p:nvPicPr>
        <p:blipFill rotWithShape="1">
          <a:blip r:embed="rId7"/>
          <a:srcRect r="557" b="1279"/>
          <a:stretch/>
        </p:blipFill>
        <p:spPr>
          <a:xfrm>
            <a:off x="531024" y="2585788"/>
            <a:ext cx="2331375" cy="1551869"/>
          </a:xfrm>
          <a:prstGeom prst="rect">
            <a:avLst/>
          </a:prstGeom>
          <a:ln>
            <a:solidFill>
              <a:schemeClr val="bg1">
                <a:lumMod val="75000"/>
              </a:schemeClr>
            </a:solidFill>
          </a:ln>
        </p:spPr>
      </p:pic>
      <p:sp>
        <p:nvSpPr>
          <p:cNvPr id="25" name="Rektangel: rundade hörn 24">
            <a:hlinkClick r:id="rId8"/>
            <a:extLst>
              <a:ext uri="{FF2B5EF4-FFF2-40B4-BE49-F238E27FC236}">
                <a16:creationId xmlns:a16="http://schemas.microsoft.com/office/drawing/2014/main" id="{7AC65C16-CB2C-3456-C2D4-F8B46EC0512B}"/>
              </a:ext>
            </a:extLst>
          </p:cNvPr>
          <p:cNvSpPr/>
          <p:nvPr/>
        </p:nvSpPr>
        <p:spPr>
          <a:xfrm>
            <a:off x="531024" y="4371587"/>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
        <p:nvSpPr>
          <p:cNvPr id="26" name="Rektangel: rundade hörn 25">
            <a:hlinkClick r:id="rId9"/>
            <a:extLst>
              <a:ext uri="{FF2B5EF4-FFF2-40B4-BE49-F238E27FC236}">
                <a16:creationId xmlns:a16="http://schemas.microsoft.com/office/drawing/2014/main" id="{C1D2A09E-D8CB-3A22-B8AB-5C6BFBDBDB5D}"/>
              </a:ext>
            </a:extLst>
          </p:cNvPr>
          <p:cNvSpPr/>
          <p:nvPr/>
        </p:nvSpPr>
        <p:spPr>
          <a:xfrm>
            <a:off x="3252357" y="3511899"/>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
        <p:nvSpPr>
          <p:cNvPr id="27" name="Rektangel: rundade hörn 26">
            <a:hlinkClick r:id="rId10"/>
            <a:extLst>
              <a:ext uri="{FF2B5EF4-FFF2-40B4-BE49-F238E27FC236}">
                <a16:creationId xmlns:a16="http://schemas.microsoft.com/office/drawing/2014/main" id="{6C65DFAA-5159-C116-6CE2-10386DAB856D}"/>
              </a:ext>
            </a:extLst>
          </p:cNvPr>
          <p:cNvSpPr/>
          <p:nvPr/>
        </p:nvSpPr>
        <p:spPr>
          <a:xfrm>
            <a:off x="9011879" y="3021368"/>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Tree>
    <p:extLst>
      <p:ext uri="{BB962C8B-B14F-4D97-AF65-F5344CB8AC3E}">
        <p14:creationId xmlns:p14="http://schemas.microsoft.com/office/powerpoint/2010/main" val="12770131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5" name="textruta 4">
            <a:extLst>
              <a:ext uri="{FF2B5EF4-FFF2-40B4-BE49-F238E27FC236}">
                <a16:creationId xmlns:a16="http://schemas.microsoft.com/office/drawing/2014/main" id="{C0CD57F5-175E-5B8D-2A3C-CC57C56439AA}"/>
              </a:ext>
            </a:extLst>
          </p:cNvPr>
          <p:cNvSpPr txBox="1"/>
          <p:nvPr/>
        </p:nvSpPr>
        <p:spPr>
          <a:xfrm>
            <a:off x="6410114" y="1497013"/>
            <a:ext cx="2552695" cy="808511"/>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Kommentarer</a:t>
            </a:r>
          </a:p>
          <a:p>
            <a:pPr>
              <a:spcBef>
                <a:spcPts val="200"/>
              </a:spcBef>
              <a:spcAft>
                <a:spcPts val="200"/>
              </a:spcAft>
            </a:pPr>
            <a:r>
              <a:rPr lang="sv-SE" sz="800" dirty="0">
                <a:latin typeface="Arial" panose="020B0604020202020204" pitchFamily="34" charset="0"/>
                <a:cs typeface="Arial" panose="020B0604020202020204" pitchFamily="34" charset="0"/>
              </a:rPr>
              <a:t>Inbyggt i PowerPoint finns möjligheten att lägga till kommentarer till </a:t>
            </a:r>
            <a:r>
              <a:rPr lang="sv-SE" sz="800" dirty="0" err="1">
                <a:latin typeface="Arial" panose="020B0604020202020204" pitchFamily="34" charset="0"/>
                <a:cs typeface="Arial" panose="020B0604020202020204" pitchFamily="34" charset="0"/>
              </a:rPr>
              <a:t>slides</a:t>
            </a:r>
            <a:r>
              <a:rPr lang="sv-SE" sz="800" dirty="0">
                <a:latin typeface="Arial" panose="020B0604020202020204" pitchFamily="34" charset="0"/>
                <a:cs typeface="Arial" panose="020B0604020202020204" pitchFamily="34" charset="0"/>
              </a:rPr>
              <a:t>.</a:t>
            </a: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Gå till fliken </a:t>
            </a:r>
            <a:r>
              <a:rPr lang="sv-SE" sz="800" i="1" dirty="0">
                <a:latin typeface="Arial" panose="020B0604020202020204" pitchFamily="34" charset="0"/>
                <a:cs typeface="Arial" panose="020B0604020202020204" pitchFamily="34" charset="0"/>
              </a:rPr>
              <a:t>Granska </a:t>
            </a:r>
            <a:r>
              <a:rPr lang="sv-SE" sz="800" dirty="0">
                <a:latin typeface="Arial" panose="020B0604020202020204" pitchFamily="34" charset="0"/>
                <a:cs typeface="Arial" panose="020B0604020202020204" pitchFamily="34" charset="0"/>
              </a:rPr>
              <a:t>och klicka på </a:t>
            </a:r>
            <a:r>
              <a:rPr lang="sv-SE" sz="800" i="1" dirty="0">
                <a:latin typeface="Arial" panose="020B0604020202020204" pitchFamily="34" charset="0"/>
                <a:cs typeface="Arial" panose="020B0604020202020204" pitchFamily="34" charset="0"/>
              </a:rPr>
              <a:t>Ny kommentar</a:t>
            </a:r>
            <a:r>
              <a:rPr lang="sv-SE" sz="800" dirty="0">
                <a:latin typeface="Arial" panose="020B0604020202020204" pitchFamily="34" charset="0"/>
                <a:cs typeface="Arial" panose="020B0604020202020204" pitchFamily="34" charset="0"/>
              </a:rPr>
              <a:t>.</a:t>
            </a: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Fyll i din kommentar i panelen till höger.</a:t>
            </a:r>
          </a:p>
        </p:txBody>
      </p:sp>
      <p:pic>
        <p:nvPicPr>
          <p:cNvPr id="7" name="Bildobjekt 6">
            <a:extLst>
              <a:ext uri="{FF2B5EF4-FFF2-40B4-BE49-F238E27FC236}">
                <a16:creationId xmlns:a16="http://schemas.microsoft.com/office/drawing/2014/main" id="{EF7C5B04-E596-EC32-3DBD-9E45F2FDCC2A}"/>
              </a:ext>
            </a:extLst>
          </p:cNvPr>
          <p:cNvPicPr>
            <a:picLocks noChangeAspect="1"/>
          </p:cNvPicPr>
          <p:nvPr/>
        </p:nvPicPr>
        <p:blipFill rotWithShape="1">
          <a:blip r:embed="rId3"/>
          <a:srcRect r="8231"/>
          <a:stretch/>
        </p:blipFill>
        <p:spPr>
          <a:xfrm>
            <a:off x="6410115" y="2489200"/>
            <a:ext cx="2711446" cy="884237"/>
          </a:xfrm>
          <a:prstGeom prst="rect">
            <a:avLst/>
          </a:prstGeom>
        </p:spPr>
      </p:pic>
      <p:pic>
        <p:nvPicPr>
          <p:cNvPr id="8" name="Bildobjekt 7">
            <a:extLst>
              <a:ext uri="{FF2B5EF4-FFF2-40B4-BE49-F238E27FC236}">
                <a16:creationId xmlns:a16="http://schemas.microsoft.com/office/drawing/2014/main" id="{9D567F52-68F5-8CB0-9699-80E6451C8323}"/>
              </a:ext>
            </a:extLst>
          </p:cNvPr>
          <p:cNvPicPr>
            <a:picLocks noChangeAspect="1"/>
          </p:cNvPicPr>
          <p:nvPr/>
        </p:nvPicPr>
        <p:blipFill rotWithShape="1">
          <a:blip r:embed="rId4"/>
          <a:srcRect l="1104" t="499" b="66453"/>
          <a:stretch/>
        </p:blipFill>
        <p:spPr>
          <a:xfrm>
            <a:off x="7540127" y="2867157"/>
            <a:ext cx="1306118" cy="1519509"/>
          </a:xfrm>
          <a:prstGeom prst="rect">
            <a:avLst/>
          </a:prstGeom>
          <a:effectLst>
            <a:outerShdw blurRad="50800" dist="38100" dir="10800000" algn="r" rotWithShape="0">
              <a:prstClr val="black">
                <a:alpha val="40000"/>
              </a:prstClr>
            </a:outerShdw>
          </a:effectLst>
        </p:spPr>
      </p:pic>
      <p:sp>
        <p:nvSpPr>
          <p:cNvPr id="10" name="Title 1">
            <a:extLst>
              <a:ext uri="{FF2B5EF4-FFF2-40B4-BE49-F238E27FC236}">
                <a16:creationId xmlns:a16="http://schemas.microsoft.com/office/drawing/2014/main" id="{0515B367-603C-A3B2-ADE3-224E6B75B480}"/>
              </a:ext>
            </a:extLst>
          </p:cNvPr>
          <p:cNvSpPr txBox="1">
            <a:spLocks/>
          </p:cNvSpPr>
          <p:nvPr/>
        </p:nvSpPr>
        <p:spPr>
          <a:xfrm>
            <a:off x="503238" y="503237"/>
            <a:ext cx="5483221" cy="3877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sv-SE" sz="1400" dirty="0">
                <a:latin typeface="Arial" panose="020B0604020202020204" pitchFamily="34" charset="0"/>
                <a:cs typeface="Arial" panose="020B0604020202020204" pitchFamily="34" charset="0"/>
              </a:rPr>
              <a:t>INSTRUKTIONER</a:t>
            </a:r>
            <a:br>
              <a:rPr lang="sv-SE" sz="1400" dirty="0">
                <a:latin typeface="Arial" panose="020B0604020202020204" pitchFamily="34" charset="0"/>
                <a:cs typeface="Arial" panose="020B0604020202020204" pitchFamily="34" charset="0"/>
              </a:rPr>
            </a:br>
            <a:r>
              <a:rPr lang="sv-SE" sz="1400" dirty="0">
                <a:latin typeface="Arial" panose="020B0604020202020204" pitchFamily="34" charset="0"/>
                <a:cs typeface="Arial" panose="020B0604020202020204" pitchFamily="34" charset="0"/>
              </a:rPr>
              <a:t>Arbeta med presentationer</a:t>
            </a:r>
          </a:p>
        </p:txBody>
      </p:sp>
      <p:cxnSp>
        <p:nvCxnSpPr>
          <p:cNvPr id="12" name="Straight Connector 33">
            <a:extLst>
              <a:ext uri="{FF2B5EF4-FFF2-40B4-BE49-F238E27FC236}">
                <a16:creationId xmlns:a16="http://schemas.microsoft.com/office/drawing/2014/main" id="{D4408668-C82D-068F-056A-F37E3C6EFC3D}"/>
              </a:ext>
            </a:extLst>
          </p:cNvPr>
          <p:cNvCxnSpPr/>
          <p:nvPr/>
        </p:nvCxnSpPr>
        <p:spPr>
          <a:xfrm>
            <a:off x="6279439"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38">
            <a:extLst>
              <a:ext uri="{FF2B5EF4-FFF2-40B4-BE49-F238E27FC236}">
                <a16:creationId xmlns:a16="http://schemas.microsoft.com/office/drawing/2014/main" id="{2FABCCB9-58A9-DE5C-7C85-0D0C48F1DD8A}"/>
              </a:ext>
            </a:extLst>
          </p:cNvPr>
          <p:cNvCxnSpPr/>
          <p:nvPr/>
        </p:nvCxnSpPr>
        <p:spPr>
          <a:xfrm>
            <a:off x="9237232"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43">
            <a:extLst>
              <a:ext uri="{FF2B5EF4-FFF2-40B4-BE49-F238E27FC236}">
                <a16:creationId xmlns:a16="http://schemas.microsoft.com/office/drawing/2014/main" id="{062064A0-146B-1163-255A-AACBCA2151AC}"/>
              </a:ext>
            </a:extLst>
          </p:cNvPr>
          <p:cNvCxnSpPr/>
          <p:nvPr/>
        </p:nvCxnSpPr>
        <p:spPr>
          <a:xfrm>
            <a:off x="3316163" y="1497013"/>
            <a:ext cx="0" cy="4702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textruta 14">
            <a:extLst>
              <a:ext uri="{FF2B5EF4-FFF2-40B4-BE49-F238E27FC236}">
                <a16:creationId xmlns:a16="http://schemas.microsoft.com/office/drawing/2014/main" id="{5D1517BB-19AD-1D91-66BE-7B9A3B473289}"/>
              </a:ext>
            </a:extLst>
          </p:cNvPr>
          <p:cNvSpPr txBox="1"/>
          <p:nvPr/>
        </p:nvSpPr>
        <p:spPr>
          <a:xfrm>
            <a:off x="503238" y="1497013"/>
            <a:ext cx="2552695" cy="1054733"/>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Avsnitt</a:t>
            </a:r>
          </a:p>
          <a:p>
            <a:pPr>
              <a:spcBef>
                <a:spcPts val="200"/>
              </a:spcBef>
              <a:spcAft>
                <a:spcPts val="200"/>
              </a:spcAft>
            </a:pPr>
            <a:r>
              <a:rPr lang="sv-SE" sz="800" i="1" dirty="0">
                <a:latin typeface="Arial" panose="020B0604020202020204" pitchFamily="34" charset="0"/>
                <a:cs typeface="Arial" panose="020B0604020202020204" pitchFamily="34" charset="0"/>
              </a:rPr>
              <a:t>Avsnitt</a:t>
            </a:r>
            <a:r>
              <a:rPr lang="sv-SE" sz="800" dirty="0">
                <a:latin typeface="Arial" panose="020B0604020202020204" pitchFamily="34" charset="0"/>
                <a:cs typeface="Arial" panose="020B0604020202020204" pitchFamily="34" charset="0"/>
              </a:rPr>
              <a:t> är ett sätt att dela upp presentationen i separata delar för en enklare överblick.</a:t>
            </a: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Ställ markören i vänsterspalten</a:t>
            </a:r>
            <a:br>
              <a:rPr lang="sv-SE" sz="800" dirty="0">
                <a:latin typeface="Arial" panose="020B0604020202020204" pitchFamily="34" charset="0"/>
                <a:cs typeface="Arial" panose="020B0604020202020204" pitchFamily="34" charset="0"/>
              </a:rPr>
            </a:br>
            <a:r>
              <a:rPr lang="sv-SE" sz="800" dirty="0">
                <a:latin typeface="Arial" panose="020B0604020202020204" pitchFamily="34" charset="0"/>
                <a:cs typeface="Arial" panose="020B0604020202020204" pitchFamily="34" charset="0"/>
              </a:rPr>
              <a:t>där du vill infoga ditt avsnitt</a:t>
            </a: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Högerklicka på markören</a:t>
            </a:r>
            <a:br>
              <a:rPr lang="sv-SE" sz="800" dirty="0">
                <a:latin typeface="Arial" panose="020B0604020202020204" pitchFamily="34" charset="0"/>
                <a:cs typeface="Arial" panose="020B0604020202020204" pitchFamily="34" charset="0"/>
              </a:rPr>
            </a:br>
            <a:r>
              <a:rPr lang="sv-SE" sz="800" dirty="0">
                <a:latin typeface="Arial" panose="020B0604020202020204" pitchFamily="34" charset="0"/>
                <a:cs typeface="Arial" panose="020B0604020202020204" pitchFamily="34" charset="0"/>
              </a:rPr>
              <a:t>och välj Lägg till avsnitt</a:t>
            </a:r>
          </a:p>
        </p:txBody>
      </p:sp>
      <p:sp>
        <p:nvSpPr>
          <p:cNvPr id="3" name="textruta 2">
            <a:extLst>
              <a:ext uri="{FF2B5EF4-FFF2-40B4-BE49-F238E27FC236}">
                <a16:creationId xmlns:a16="http://schemas.microsoft.com/office/drawing/2014/main" id="{37B111C4-C332-FBAD-D621-61A9B863C7B6}"/>
              </a:ext>
            </a:extLst>
          </p:cNvPr>
          <p:cNvSpPr txBox="1"/>
          <p:nvPr/>
        </p:nvSpPr>
        <p:spPr>
          <a:xfrm>
            <a:off x="503238" y="3482975"/>
            <a:ext cx="2552695" cy="402310"/>
          </a:xfrm>
          <a:prstGeom prst="rect">
            <a:avLst/>
          </a:prstGeom>
          <a:noFill/>
        </p:spPr>
        <p:txBody>
          <a:bodyPr wrap="square" lIns="0" tIns="0" rIns="0" bIns="32659" rtlCol="0">
            <a:spAutoFit/>
          </a:bodyPr>
          <a:lstStyle/>
          <a:p>
            <a:pPr>
              <a:spcBef>
                <a:spcPts val="200"/>
              </a:spcBef>
              <a:spcAft>
                <a:spcPts val="200"/>
              </a:spcAft>
            </a:pPr>
            <a:r>
              <a:rPr lang="sv-SE" sz="800" dirty="0">
                <a:latin typeface="Arial" panose="020B0604020202020204" pitchFamily="34" charset="0"/>
                <a:cs typeface="Arial" panose="020B0604020202020204" pitchFamily="34" charset="0"/>
              </a:rPr>
              <a:t>När avsnitten är skapade kan man tända och släcka respektive för att få en bättre överblick över presentationens innehåll:</a:t>
            </a:r>
          </a:p>
        </p:txBody>
      </p:sp>
      <p:pic>
        <p:nvPicPr>
          <p:cNvPr id="16" name="Bildobjekt 15">
            <a:extLst>
              <a:ext uri="{FF2B5EF4-FFF2-40B4-BE49-F238E27FC236}">
                <a16:creationId xmlns:a16="http://schemas.microsoft.com/office/drawing/2014/main" id="{60CBD49C-69DD-3545-7E96-C370A6A69C5B}"/>
              </a:ext>
            </a:extLst>
          </p:cNvPr>
          <p:cNvPicPr>
            <a:picLocks noChangeAspect="1"/>
          </p:cNvPicPr>
          <p:nvPr/>
        </p:nvPicPr>
        <p:blipFill>
          <a:blip r:embed="rId5"/>
          <a:stretch>
            <a:fillRect/>
          </a:stretch>
        </p:blipFill>
        <p:spPr>
          <a:xfrm>
            <a:off x="2133890" y="2000739"/>
            <a:ext cx="1027112" cy="1099648"/>
          </a:xfrm>
          <a:prstGeom prst="rect">
            <a:avLst/>
          </a:prstGeom>
        </p:spPr>
      </p:pic>
      <p:pic>
        <p:nvPicPr>
          <p:cNvPr id="20" name="Bildobjekt 19">
            <a:extLst>
              <a:ext uri="{FF2B5EF4-FFF2-40B4-BE49-F238E27FC236}">
                <a16:creationId xmlns:a16="http://schemas.microsoft.com/office/drawing/2014/main" id="{A95ED808-B642-D699-701A-54943F54279D}"/>
              </a:ext>
            </a:extLst>
          </p:cNvPr>
          <p:cNvPicPr>
            <a:picLocks noChangeAspect="1"/>
          </p:cNvPicPr>
          <p:nvPr/>
        </p:nvPicPr>
        <p:blipFill rotWithShape="1">
          <a:blip r:embed="rId6"/>
          <a:srcRect r="43219" b="10553"/>
          <a:stretch/>
        </p:blipFill>
        <p:spPr>
          <a:xfrm>
            <a:off x="503239" y="3980532"/>
            <a:ext cx="2657764" cy="1212253"/>
          </a:xfrm>
          <a:prstGeom prst="rect">
            <a:avLst/>
          </a:prstGeom>
        </p:spPr>
      </p:pic>
      <p:sp>
        <p:nvSpPr>
          <p:cNvPr id="22" name="textruta 21">
            <a:extLst>
              <a:ext uri="{FF2B5EF4-FFF2-40B4-BE49-F238E27FC236}">
                <a16:creationId xmlns:a16="http://schemas.microsoft.com/office/drawing/2014/main" id="{C4C6ED9C-57E3-464D-15AE-61F5C97C8DBE}"/>
              </a:ext>
            </a:extLst>
          </p:cNvPr>
          <p:cNvSpPr txBox="1"/>
          <p:nvPr/>
        </p:nvSpPr>
        <p:spPr>
          <a:xfrm>
            <a:off x="3452321" y="1497013"/>
            <a:ext cx="2552695" cy="1054733"/>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Anteckningar</a:t>
            </a:r>
          </a:p>
          <a:p>
            <a:pPr>
              <a:spcBef>
                <a:spcPts val="200"/>
              </a:spcBef>
              <a:spcAft>
                <a:spcPts val="200"/>
              </a:spcAft>
            </a:pPr>
            <a:r>
              <a:rPr lang="sv-SE" sz="800" dirty="0">
                <a:latin typeface="Arial" panose="020B0604020202020204" pitchFamily="34" charset="0"/>
                <a:cs typeface="Arial" panose="020B0604020202020204" pitchFamily="34" charset="0"/>
              </a:rPr>
              <a:t>En presentation med för mycket innehåll och för stora textmängder på varje sida kan uppfattas rörig och bli svår att följa med i. </a:t>
            </a:r>
          </a:p>
          <a:p>
            <a:pPr>
              <a:spcBef>
                <a:spcPts val="200"/>
              </a:spcBef>
              <a:spcAft>
                <a:spcPts val="200"/>
              </a:spcAft>
            </a:pPr>
            <a:r>
              <a:rPr lang="sv-SE" sz="800" dirty="0">
                <a:latin typeface="Arial" panose="020B0604020202020204" pitchFamily="34" charset="0"/>
                <a:cs typeface="Arial" panose="020B0604020202020204" pitchFamily="34" charset="0"/>
              </a:rPr>
              <a:t>Skala ner mängden text som visas på sliden och lägg ursprungstexten i </a:t>
            </a:r>
            <a:r>
              <a:rPr lang="sv-SE" sz="800" i="1" dirty="0">
                <a:latin typeface="Arial" panose="020B0604020202020204" pitchFamily="34" charset="0"/>
                <a:cs typeface="Arial" panose="020B0604020202020204" pitchFamily="34" charset="0"/>
              </a:rPr>
              <a:t>Anteckningar:</a:t>
            </a:r>
            <a:endParaRPr lang="sv-SE" sz="800" dirty="0">
              <a:latin typeface="Arial" panose="020B0604020202020204" pitchFamily="34" charset="0"/>
              <a:cs typeface="Arial" panose="020B0604020202020204" pitchFamily="34" charset="0"/>
            </a:endParaRPr>
          </a:p>
          <a:p>
            <a:pPr marL="171459" indent="-171459">
              <a:spcBef>
                <a:spcPts val="200"/>
              </a:spcBef>
              <a:spcAft>
                <a:spcPts val="200"/>
              </a:spcAft>
              <a:buFont typeface="Calibri" panose="020F0502020204030204" pitchFamily="34" charset="0"/>
              <a:buChar char="→"/>
            </a:pPr>
            <a:r>
              <a:rPr lang="sv-SE" sz="800" dirty="0">
                <a:latin typeface="Arial" panose="020B0604020202020204" pitchFamily="34" charset="0"/>
                <a:cs typeface="Arial" panose="020B0604020202020204" pitchFamily="34" charset="0"/>
              </a:rPr>
              <a:t>Gå till fliken </a:t>
            </a:r>
            <a:r>
              <a:rPr lang="sv-SE" sz="800" i="1" dirty="0">
                <a:latin typeface="Arial" panose="020B0604020202020204" pitchFamily="34" charset="0"/>
                <a:cs typeface="Arial" panose="020B0604020202020204" pitchFamily="34" charset="0"/>
              </a:rPr>
              <a:t>Visa </a:t>
            </a:r>
            <a:r>
              <a:rPr lang="sv-SE" sz="800" dirty="0">
                <a:latin typeface="Arial" panose="020B0604020202020204" pitchFamily="34" charset="0"/>
                <a:cs typeface="Arial" panose="020B0604020202020204" pitchFamily="34" charset="0"/>
              </a:rPr>
              <a:t>och klicka på </a:t>
            </a:r>
            <a:r>
              <a:rPr lang="sv-SE" sz="800" i="1" dirty="0">
                <a:latin typeface="Arial" panose="020B0604020202020204" pitchFamily="34" charset="0"/>
                <a:cs typeface="Arial" panose="020B0604020202020204" pitchFamily="34" charset="0"/>
              </a:rPr>
              <a:t>Anteckningar</a:t>
            </a:r>
            <a:endParaRPr lang="sv-SE" sz="800" dirty="0">
              <a:latin typeface="Arial" panose="020B0604020202020204" pitchFamily="34" charset="0"/>
              <a:cs typeface="Arial" panose="020B0604020202020204" pitchFamily="34" charset="0"/>
            </a:endParaRPr>
          </a:p>
        </p:txBody>
      </p:sp>
      <p:pic>
        <p:nvPicPr>
          <p:cNvPr id="24" name="Bildobjekt 23">
            <a:extLst>
              <a:ext uri="{FF2B5EF4-FFF2-40B4-BE49-F238E27FC236}">
                <a16:creationId xmlns:a16="http://schemas.microsoft.com/office/drawing/2014/main" id="{2C658A13-FFF7-499D-83E8-2F8CD769FC9F}"/>
              </a:ext>
            </a:extLst>
          </p:cNvPr>
          <p:cNvPicPr>
            <a:picLocks noChangeAspect="1"/>
          </p:cNvPicPr>
          <p:nvPr/>
        </p:nvPicPr>
        <p:blipFill rotWithShape="1">
          <a:blip r:embed="rId7"/>
          <a:srcRect t="20388"/>
          <a:stretch/>
        </p:blipFill>
        <p:spPr>
          <a:xfrm>
            <a:off x="3615028" y="2599502"/>
            <a:ext cx="1809340" cy="992055"/>
          </a:xfrm>
          <a:prstGeom prst="rect">
            <a:avLst/>
          </a:prstGeom>
        </p:spPr>
      </p:pic>
      <p:sp>
        <p:nvSpPr>
          <p:cNvPr id="26" name="textruta 25">
            <a:extLst>
              <a:ext uri="{FF2B5EF4-FFF2-40B4-BE49-F238E27FC236}">
                <a16:creationId xmlns:a16="http://schemas.microsoft.com/office/drawing/2014/main" id="{B257D520-578B-3B6E-37CD-3BD784A7D9F2}"/>
              </a:ext>
            </a:extLst>
          </p:cNvPr>
          <p:cNvSpPr txBox="1"/>
          <p:nvPr/>
        </p:nvSpPr>
        <p:spPr>
          <a:xfrm>
            <a:off x="3455852" y="3646945"/>
            <a:ext cx="2552695" cy="279199"/>
          </a:xfrm>
          <a:prstGeom prst="rect">
            <a:avLst/>
          </a:prstGeom>
          <a:noFill/>
        </p:spPr>
        <p:txBody>
          <a:bodyPr wrap="square" lIns="0" tIns="0" rIns="0" bIns="32659" rtlCol="0">
            <a:spAutoFit/>
          </a:bodyPr>
          <a:lstStyle/>
          <a:p>
            <a:pPr>
              <a:spcBef>
                <a:spcPts val="200"/>
              </a:spcBef>
              <a:spcAft>
                <a:spcPts val="200"/>
              </a:spcAft>
            </a:pPr>
            <a:r>
              <a:rPr lang="sv-SE" sz="800" dirty="0">
                <a:latin typeface="Arial" panose="020B0604020202020204" pitchFamily="34" charset="0"/>
                <a:cs typeface="Arial" panose="020B0604020202020204" pitchFamily="34" charset="0"/>
              </a:rPr>
              <a:t>Längst ned i fönstret visas </a:t>
            </a:r>
            <a:r>
              <a:rPr lang="sv-SE" sz="800" i="1" dirty="0">
                <a:latin typeface="Arial" panose="020B0604020202020204" pitchFamily="34" charset="0"/>
                <a:cs typeface="Arial" panose="020B0604020202020204" pitchFamily="34" charset="0"/>
              </a:rPr>
              <a:t>Anteckningar</a:t>
            </a:r>
            <a:r>
              <a:rPr lang="sv-SE" sz="800" dirty="0">
                <a:latin typeface="Arial" panose="020B0604020202020204" pitchFamily="34" charset="0"/>
                <a:cs typeface="Arial" panose="020B0604020202020204" pitchFamily="34" charset="0"/>
              </a:rPr>
              <a:t>. Klistra in ditt material här:</a:t>
            </a:r>
          </a:p>
        </p:txBody>
      </p:sp>
      <p:pic>
        <p:nvPicPr>
          <p:cNvPr id="28" name="Bildobjekt 27">
            <a:extLst>
              <a:ext uri="{FF2B5EF4-FFF2-40B4-BE49-F238E27FC236}">
                <a16:creationId xmlns:a16="http://schemas.microsoft.com/office/drawing/2014/main" id="{9D958554-00EE-6D7F-DF08-DDE83953977F}"/>
              </a:ext>
            </a:extLst>
          </p:cNvPr>
          <p:cNvPicPr>
            <a:picLocks noChangeAspect="1"/>
          </p:cNvPicPr>
          <p:nvPr/>
        </p:nvPicPr>
        <p:blipFill rotWithShape="1">
          <a:blip r:embed="rId8"/>
          <a:srcRect r="65521"/>
          <a:stretch/>
        </p:blipFill>
        <p:spPr>
          <a:xfrm>
            <a:off x="3452322" y="4078900"/>
            <a:ext cx="2707270" cy="576625"/>
          </a:xfrm>
          <a:prstGeom prst="rect">
            <a:avLst/>
          </a:prstGeom>
        </p:spPr>
      </p:pic>
      <p:sp>
        <p:nvSpPr>
          <p:cNvPr id="29" name="textruta 28">
            <a:extLst>
              <a:ext uri="{FF2B5EF4-FFF2-40B4-BE49-F238E27FC236}">
                <a16:creationId xmlns:a16="http://schemas.microsoft.com/office/drawing/2014/main" id="{2358324A-4A25-8693-99F8-F6AFAD410229}"/>
              </a:ext>
            </a:extLst>
          </p:cNvPr>
          <p:cNvSpPr txBox="1"/>
          <p:nvPr/>
        </p:nvSpPr>
        <p:spPr>
          <a:xfrm>
            <a:off x="3455852" y="4851397"/>
            <a:ext cx="2552695" cy="402310"/>
          </a:xfrm>
          <a:prstGeom prst="rect">
            <a:avLst/>
          </a:prstGeom>
          <a:noFill/>
        </p:spPr>
        <p:txBody>
          <a:bodyPr wrap="square" lIns="0" tIns="0" rIns="0" bIns="32659" rtlCol="0">
            <a:spAutoFit/>
          </a:bodyPr>
          <a:lstStyle/>
          <a:p>
            <a:pPr>
              <a:spcBef>
                <a:spcPts val="200"/>
              </a:spcBef>
              <a:spcAft>
                <a:spcPts val="200"/>
              </a:spcAft>
            </a:pPr>
            <a:r>
              <a:rPr lang="sv-SE" sz="800" dirty="0">
                <a:latin typeface="Arial" panose="020B0604020202020204" pitchFamily="34" charset="0"/>
                <a:cs typeface="Arial" panose="020B0604020202020204" pitchFamily="34" charset="0"/>
              </a:rPr>
              <a:t>Text som läggs i </a:t>
            </a:r>
            <a:r>
              <a:rPr lang="sv-SE" sz="800" i="1" dirty="0">
                <a:latin typeface="Arial" panose="020B0604020202020204" pitchFamily="34" charset="0"/>
                <a:cs typeface="Arial" panose="020B0604020202020204" pitchFamily="34" charset="0"/>
              </a:rPr>
              <a:t>Anteckningar </a:t>
            </a:r>
            <a:r>
              <a:rPr lang="sv-SE" sz="800" dirty="0">
                <a:latin typeface="Arial" panose="020B0604020202020204" pitchFamily="34" charset="0"/>
                <a:cs typeface="Arial" panose="020B0604020202020204" pitchFamily="34" charset="0"/>
              </a:rPr>
              <a:t>blir även tillgängliga för presentatören i </a:t>
            </a:r>
            <a:r>
              <a:rPr lang="sv-SE" sz="800" i="1" dirty="0">
                <a:latin typeface="Arial" panose="020B0604020202020204" pitchFamily="34" charset="0"/>
                <a:cs typeface="Arial" panose="020B0604020202020204" pitchFamily="34" charset="0"/>
              </a:rPr>
              <a:t>Föredragshållarvyn. </a:t>
            </a:r>
            <a:r>
              <a:rPr lang="sv-SE" sz="800" dirty="0">
                <a:latin typeface="Arial" panose="020B0604020202020204" pitchFamily="34" charset="0"/>
                <a:cs typeface="Arial" panose="020B0604020202020204" pitchFamily="34" charset="0"/>
              </a:rPr>
              <a:t>Där kan det användas som manus för varje </a:t>
            </a:r>
            <a:r>
              <a:rPr lang="sv-SE" sz="800" dirty="0" err="1">
                <a:latin typeface="Arial" panose="020B0604020202020204" pitchFamily="34" charset="0"/>
                <a:cs typeface="Arial" panose="020B0604020202020204" pitchFamily="34" charset="0"/>
              </a:rPr>
              <a:t>slide</a:t>
            </a:r>
            <a:r>
              <a:rPr lang="sv-SE" sz="800" dirty="0">
                <a:latin typeface="Arial" panose="020B0604020202020204" pitchFamily="34" charset="0"/>
                <a:cs typeface="Arial" panose="020B0604020202020204" pitchFamily="34" charset="0"/>
              </a:rPr>
              <a:t>.</a:t>
            </a:r>
          </a:p>
        </p:txBody>
      </p:sp>
      <p:sp>
        <p:nvSpPr>
          <p:cNvPr id="2" name="Rektangel: rundade hörn 1">
            <a:hlinkClick r:id="rId9"/>
            <a:extLst>
              <a:ext uri="{FF2B5EF4-FFF2-40B4-BE49-F238E27FC236}">
                <a16:creationId xmlns:a16="http://schemas.microsoft.com/office/drawing/2014/main" id="{F0510924-9CAF-17A4-83F2-F99898698D61}"/>
              </a:ext>
            </a:extLst>
          </p:cNvPr>
          <p:cNvSpPr/>
          <p:nvPr/>
        </p:nvSpPr>
        <p:spPr>
          <a:xfrm>
            <a:off x="3431835" y="5402361"/>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
        <p:nvSpPr>
          <p:cNvPr id="4" name="Rektangel: rundade hörn 3">
            <a:hlinkClick r:id="rId10"/>
            <a:extLst>
              <a:ext uri="{FF2B5EF4-FFF2-40B4-BE49-F238E27FC236}">
                <a16:creationId xmlns:a16="http://schemas.microsoft.com/office/drawing/2014/main" id="{2930DA18-54DC-0CE9-94F7-ADD0C166A710}"/>
              </a:ext>
            </a:extLst>
          </p:cNvPr>
          <p:cNvSpPr/>
          <p:nvPr/>
        </p:nvSpPr>
        <p:spPr>
          <a:xfrm>
            <a:off x="503238" y="5402361"/>
            <a:ext cx="963869" cy="270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900" dirty="0">
                <a:latin typeface="Arial" panose="020B0604020202020204" pitchFamily="34" charset="0"/>
                <a:cs typeface="Arial" panose="020B0604020202020204" pitchFamily="34" charset="0"/>
              </a:rPr>
              <a:t>Prova själv</a:t>
            </a:r>
          </a:p>
        </p:txBody>
      </p:sp>
      <p:sp>
        <p:nvSpPr>
          <p:cNvPr id="9" name="textruta 8">
            <a:extLst>
              <a:ext uri="{FF2B5EF4-FFF2-40B4-BE49-F238E27FC236}">
                <a16:creationId xmlns:a16="http://schemas.microsoft.com/office/drawing/2014/main" id="{241D9034-81BC-F29F-41FD-5FCBD9702BA1}"/>
              </a:ext>
            </a:extLst>
          </p:cNvPr>
          <p:cNvSpPr txBox="1"/>
          <p:nvPr/>
        </p:nvSpPr>
        <p:spPr>
          <a:xfrm>
            <a:off x="9367906" y="1497012"/>
            <a:ext cx="2552695" cy="859486"/>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Prioriterad fråga</a:t>
            </a:r>
          </a:p>
          <a:p>
            <a:pPr>
              <a:lnSpc>
                <a:spcPct val="90000"/>
              </a:lnSpc>
              <a:spcBef>
                <a:spcPts val="200"/>
              </a:spcBef>
              <a:spcAft>
                <a:spcPts val="200"/>
              </a:spcAft>
            </a:pPr>
            <a:r>
              <a:rPr lang="sv-SE" sz="933" dirty="0">
                <a:latin typeface="Arial" panose="020B0604020202020204" pitchFamily="34" charset="0"/>
                <a:cs typeface="Arial" panose="020B0604020202020204" pitchFamily="34" charset="0"/>
              </a:rPr>
              <a:t>Om du vill lägga in </a:t>
            </a:r>
            <a:r>
              <a:rPr lang="sv-SE" sz="933">
                <a:latin typeface="Arial" panose="020B0604020202020204" pitchFamily="34" charset="0"/>
                <a:cs typeface="Arial" panose="020B0604020202020204" pitchFamily="34" charset="0"/>
              </a:rPr>
              <a:t>en prioriterad </a:t>
            </a:r>
            <a:r>
              <a:rPr lang="sv-SE" sz="933" dirty="0">
                <a:latin typeface="Arial" panose="020B0604020202020204" pitchFamily="34" charset="0"/>
                <a:cs typeface="Arial" panose="020B0604020202020204" pitchFamily="34" charset="0"/>
              </a:rPr>
              <a:t>fråga på din sida kan du kopiera textboxen ovan och klistra in den på din sida. Textboxen kommer automatiskt att placeras på rätt plats, som på denna sida.</a:t>
            </a:r>
          </a:p>
        </p:txBody>
      </p:sp>
      <p:sp>
        <p:nvSpPr>
          <p:cNvPr id="11" name="textruta 10">
            <a:extLst>
              <a:ext uri="{FF2B5EF4-FFF2-40B4-BE49-F238E27FC236}">
                <a16:creationId xmlns:a16="http://schemas.microsoft.com/office/drawing/2014/main" id="{0B8578F0-0A91-379C-EAA2-6A25195BCDD2}"/>
              </a:ext>
            </a:extLst>
          </p:cNvPr>
          <p:cNvSpPr txBox="1"/>
          <p:nvPr/>
        </p:nvSpPr>
        <p:spPr>
          <a:xfrm>
            <a:off x="9367906" y="3055735"/>
            <a:ext cx="2552695" cy="730285"/>
          </a:xfrm>
          <a:prstGeom prst="rect">
            <a:avLst/>
          </a:prstGeom>
          <a:noFill/>
        </p:spPr>
        <p:txBody>
          <a:bodyPr wrap="square" lIns="0" tIns="0" rIns="0" bIns="32659" rtlCol="0">
            <a:spAutoFit/>
          </a:bodyPr>
          <a:lstStyle/>
          <a:p>
            <a:pPr>
              <a:lnSpc>
                <a:spcPct val="90000"/>
              </a:lnSpc>
              <a:spcBef>
                <a:spcPts val="200"/>
              </a:spcBef>
              <a:spcAft>
                <a:spcPts val="200"/>
              </a:spcAft>
            </a:pPr>
            <a:r>
              <a:rPr lang="sv-SE" sz="933" b="1" dirty="0">
                <a:latin typeface="Arial" panose="020B0604020202020204" pitchFamily="34" charset="0"/>
                <a:cs typeface="Arial" panose="020B0604020202020204" pitchFamily="34" charset="0"/>
              </a:rPr>
              <a:t>Tillgänglighet</a:t>
            </a:r>
          </a:p>
          <a:p>
            <a:pPr>
              <a:lnSpc>
                <a:spcPct val="90000"/>
              </a:lnSpc>
              <a:spcBef>
                <a:spcPts val="200"/>
              </a:spcBef>
              <a:spcAft>
                <a:spcPts val="200"/>
              </a:spcAft>
            </a:pPr>
            <a:r>
              <a:rPr lang="sv-SE" sz="933" dirty="0">
                <a:latin typeface="Arial" panose="020B0604020202020204" pitchFamily="34" charset="0"/>
                <a:cs typeface="Arial" panose="020B0604020202020204" pitchFamily="34" charset="0"/>
              </a:rPr>
              <a:t>För att säkerställa att det är en tillräcklig kontrast mellan text och bakgrund bör du endast använda nedan färger på text som är minst 18 pkt eller 14 pkt i fetstil.</a:t>
            </a:r>
          </a:p>
        </p:txBody>
      </p:sp>
      <p:pic>
        <p:nvPicPr>
          <p:cNvPr id="17" name="Bildobjekt 26">
            <a:extLst>
              <a:ext uri="{FF2B5EF4-FFF2-40B4-BE49-F238E27FC236}">
                <a16:creationId xmlns:a16="http://schemas.microsoft.com/office/drawing/2014/main" id="{AA6BF4EA-7DC9-F748-7F1E-1B1C9FC61B80}"/>
              </a:ext>
            </a:extLst>
          </p:cNvPr>
          <p:cNvPicPr>
            <a:picLocks noChangeAspect="1"/>
          </p:cNvPicPr>
          <p:nvPr/>
        </p:nvPicPr>
        <p:blipFill rotWithShape="1">
          <a:blip r:embed="rId11">
            <a:extLst>
              <a:ext uri="{28A0092B-C50C-407E-A947-70E740481C1C}">
                <a14:useLocalDpi xmlns:a14="http://schemas.microsoft.com/office/drawing/2010/main" val="0"/>
              </a:ext>
            </a:extLst>
          </a:blip>
          <a:srcRect t="181" b="181"/>
          <a:stretch/>
        </p:blipFill>
        <p:spPr>
          <a:xfrm>
            <a:off x="9383437" y="3980532"/>
            <a:ext cx="1337397" cy="2170181"/>
          </a:xfrm>
          <a:prstGeom prst="rect">
            <a:avLst/>
          </a:prstGeom>
          <a:ln>
            <a:solidFill>
              <a:schemeClr val="tx1">
                <a:lumMod val="50000"/>
                <a:lumOff val="50000"/>
              </a:schemeClr>
            </a:solidFill>
          </a:ln>
        </p:spPr>
      </p:pic>
      <p:sp>
        <p:nvSpPr>
          <p:cNvPr id="18" name="Rectangle 3">
            <a:extLst>
              <a:ext uri="{FF2B5EF4-FFF2-40B4-BE49-F238E27FC236}">
                <a16:creationId xmlns:a16="http://schemas.microsoft.com/office/drawing/2014/main" id="{728C3005-BF47-8C40-1323-F8DC82B64816}"/>
              </a:ext>
            </a:extLst>
          </p:cNvPr>
          <p:cNvSpPr/>
          <p:nvPr/>
        </p:nvSpPr>
        <p:spPr>
          <a:xfrm>
            <a:off x="10012680" y="4197595"/>
            <a:ext cx="137160" cy="145805"/>
          </a:xfrm>
          <a:prstGeom prst="rect">
            <a:avLst/>
          </a:prstGeom>
          <a:solidFill>
            <a:srgbClr val="FFFF00">
              <a:alpha val="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800" dirty="0"/>
          </a:p>
        </p:txBody>
      </p:sp>
      <p:sp>
        <p:nvSpPr>
          <p:cNvPr id="23" name="Rectangle 3">
            <a:extLst>
              <a:ext uri="{FF2B5EF4-FFF2-40B4-BE49-F238E27FC236}">
                <a16:creationId xmlns:a16="http://schemas.microsoft.com/office/drawing/2014/main" id="{6B79A53B-2AFD-48BB-6AB2-8A6A4DBEFB7A}"/>
              </a:ext>
            </a:extLst>
          </p:cNvPr>
          <p:cNvSpPr/>
          <p:nvPr/>
        </p:nvSpPr>
        <p:spPr>
          <a:xfrm>
            <a:off x="10267950" y="4197594"/>
            <a:ext cx="137160" cy="145805"/>
          </a:xfrm>
          <a:prstGeom prst="rect">
            <a:avLst/>
          </a:prstGeom>
          <a:solidFill>
            <a:srgbClr val="FFFF00">
              <a:alpha val="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800" dirty="0"/>
          </a:p>
        </p:txBody>
      </p:sp>
      <p:sp>
        <p:nvSpPr>
          <p:cNvPr id="30" name="Rectangle 3">
            <a:extLst>
              <a:ext uri="{FF2B5EF4-FFF2-40B4-BE49-F238E27FC236}">
                <a16:creationId xmlns:a16="http://schemas.microsoft.com/office/drawing/2014/main" id="{1C5EA1B1-7183-1BF3-3D74-81F5050FDB3C}"/>
              </a:ext>
            </a:extLst>
          </p:cNvPr>
          <p:cNvSpPr/>
          <p:nvPr/>
        </p:nvSpPr>
        <p:spPr>
          <a:xfrm>
            <a:off x="10523220" y="4197593"/>
            <a:ext cx="137160" cy="145805"/>
          </a:xfrm>
          <a:prstGeom prst="rect">
            <a:avLst/>
          </a:prstGeom>
          <a:solidFill>
            <a:srgbClr val="FFFF00">
              <a:alpha val="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800" dirty="0"/>
          </a:p>
        </p:txBody>
      </p:sp>
      <p:sp>
        <p:nvSpPr>
          <p:cNvPr id="19" name="textruta 18">
            <a:extLst>
              <a:ext uri="{FF2B5EF4-FFF2-40B4-BE49-F238E27FC236}">
                <a16:creationId xmlns:a16="http://schemas.microsoft.com/office/drawing/2014/main" id="{AA984406-BEFB-3E86-F879-67B707FA554B}"/>
              </a:ext>
            </a:extLst>
          </p:cNvPr>
          <p:cNvSpPr txBox="1"/>
          <p:nvPr/>
        </p:nvSpPr>
        <p:spPr>
          <a:xfrm>
            <a:off x="8893704" y="194733"/>
            <a:ext cx="3298296" cy="881063"/>
          </a:xfrm>
          <a:prstGeom prst="rect">
            <a:avLst/>
          </a:prstGeom>
          <a:solidFill>
            <a:schemeClr val="accent1"/>
          </a:solidFill>
          <a:ln w="31750">
            <a:solidFill>
              <a:schemeClr val="accent1"/>
            </a:solidFill>
          </a:ln>
        </p:spPr>
        <p:txBody>
          <a:bodyPr wrap="square" lIns="144000" tIns="144000" rIns="144000" bIns="144000" rtlCol="0">
            <a:noAutofit/>
          </a:bodyPr>
          <a:lstStyle/>
          <a:p>
            <a:pPr algn="l"/>
            <a:r>
              <a:rPr lang="sv-SE" sz="1600" dirty="0">
                <a:solidFill>
                  <a:schemeClr val="bg1"/>
                </a:solidFill>
                <a:latin typeface="+mj-lt"/>
                <a:cs typeface="Arial" panose="020B0604020202020204" pitchFamily="34" charset="0"/>
              </a:rPr>
              <a:t>Prioriterad fråga: </a:t>
            </a:r>
          </a:p>
        </p:txBody>
      </p:sp>
    </p:spTree>
    <p:extLst>
      <p:ext uri="{BB962C8B-B14F-4D97-AF65-F5344CB8AC3E}">
        <p14:creationId xmlns:p14="http://schemas.microsoft.com/office/powerpoint/2010/main" val="3545095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91BAF7E-1255-AF4A-526C-71B2FB4FD7B8}"/>
              </a:ext>
            </a:extLst>
          </p:cNvPr>
          <p:cNvSpPr>
            <a:spLocks noGrp="1"/>
          </p:cNvSpPr>
          <p:nvPr>
            <p:ph type="ctrTitle"/>
          </p:nvPr>
        </p:nvSpPr>
        <p:spPr/>
        <p:txBody>
          <a:bodyPr/>
          <a:lstStyle/>
          <a:p>
            <a:endParaRPr lang="sv-SE"/>
          </a:p>
        </p:txBody>
      </p:sp>
      <p:sp>
        <p:nvSpPr>
          <p:cNvPr id="3" name="Underrubrik 2">
            <a:extLst>
              <a:ext uri="{FF2B5EF4-FFF2-40B4-BE49-F238E27FC236}">
                <a16:creationId xmlns:a16="http://schemas.microsoft.com/office/drawing/2014/main" id="{406BF198-0F60-9232-0B49-1EEA5D07C71B}"/>
              </a:ext>
            </a:extLst>
          </p:cNvPr>
          <p:cNvSpPr>
            <a:spLocks noGrp="1"/>
          </p:cNvSpPr>
          <p:nvPr>
            <p:ph type="subTitle" idx="1"/>
          </p:nvPr>
        </p:nvSpPr>
        <p:spPr/>
        <p:txBody>
          <a:bodyPr/>
          <a:lstStyle/>
          <a:p>
            <a:endParaRPr lang="sv-SE"/>
          </a:p>
        </p:txBody>
      </p:sp>
    </p:spTree>
    <p:extLst>
      <p:ext uri="{BB962C8B-B14F-4D97-AF65-F5344CB8AC3E}">
        <p14:creationId xmlns:p14="http://schemas.microsoft.com/office/powerpoint/2010/main" val="3537606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 1">
            <a:extLst>
              <a:ext uri="{FF2B5EF4-FFF2-40B4-BE49-F238E27FC236}">
                <a16:creationId xmlns:a16="http://schemas.microsoft.com/office/drawing/2014/main" id="{7B7BDBED-A215-E6B9-5D12-D28A67C0B898}"/>
              </a:ext>
            </a:extLst>
          </p:cNvPr>
          <p:cNvSpPr>
            <a:spLocks noGrp="1"/>
          </p:cNvSpPr>
          <p:nvPr>
            <p:ph type="pic" sz="quarter" idx="13"/>
          </p:nvPr>
        </p:nvSpPr>
        <p:spPr/>
        <p:txBody>
          <a:bodyPr/>
          <a:lstStyle/>
          <a:p>
            <a:endParaRPr lang="sv-SE"/>
          </a:p>
        </p:txBody>
      </p:sp>
      <p:sp>
        <p:nvSpPr>
          <p:cNvPr id="3" name="Rubrik 2">
            <a:extLst>
              <a:ext uri="{FF2B5EF4-FFF2-40B4-BE49-F238E27FC236}">
                <a16:creationId xmlns:a16="http://schemas.microsoft.com/office/drawing/2014/main" id="{AA49C4DA-0355-7574-94F7-314D2F486E0A}"/>
              </a:ext>
            </a:extLst>
          </p:cNvPr>
          <p:cNvSpPr>
            <a:spLocks noGrp="1"/>
          </p:cNvSpPr>
          <p:nvPr>
            <p:ph type="title"/>
          </p:nvPr>
        </p:nvSpPr>
        <p:spPr/>
        <p:txBody>
          <a:bodyPr/>
          <a:lstStyle/>
          <a:p>
            <a:endParaRPr lang="sv-SE"/>
          </a:p>
        </p:txBody>
      </p:sp>
      <p:sp>
        <p:nvSpPr>
          <p:cNvPr id="4" name="Platshållare för text 3">
            <a:extLst>
              <a:ext uri="{FF2B5EF4-FFF2-40B4-BE49-F238E27FC236}">
                <a16:creationId xmlns:a16="http://schemas.microsoft.com/office/drawing/2014/main" id="{F3D4B6ED-C8E4-2116-F465-E6E23C93FD20}"/>
              </a:ext>
            </a:extLst>
          </p:cNvPr>
          <p:cNvSpPr>
            <a:spLocks noGrp="1"/>
          </p:cNvSpPr>
          <p:nvPr>
            <p:ph type="body" sz="quarter" idx="14"/>
          </p:nvPr>
        </p:nvSpPr>
        <p:spPr/>
        <p:txBody>
          <a:bodyPr/>
          <a:lstStyle/>
          <a:p>
            <a:endParaRPr lang="sv-SE"/>
          </a:p>
        </p:txBody>
      </p:sp>
    </p:spTree>
    <p:extLst>
      <p:ext uri="{BB962C8B-B14F-4D97-AF65-F5344CB8AC3E}">
        <p14:creationId xmlns:p14="http://schemas.microsoft.com/office/powerpoint/2010/main" val="3299198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46E6509-C815-22EF-C569-86758297CB62}"/>
              </a:ext>
            </a:extLst>
          </p:cNvPr>
          <p:cNvSpPr>
            <a:spLocks noGrp="1"/>
          </p:cNvSpPr>
          <p:nvPr>
            <p:ph type="title"/>
          </p:nvPr>
        </p:nvSpPr>
        <p:spPr/>
        <p:txBody>
          <a:bodyPr/>
          <a:lstStyle/>
          <a:p>
            <a:endParaRPr lang="sv-SE"/>
          </a:p>
        </p:txBody>
      </p:sp>
      <p:sp>
        <p:nvSpPr>
          <p:cNvPr id="3" name="Platshållare för innehåll 2">
            <a:extLst>
              <a:ext uri="{FF2B5EF4-FFF2-40B4-BE49-F238E27FC236}">
                <a16:creationId xmlns:a16="http://schemas.microsoft.com/office/drawing/2014/main" id="{BED0854C-4125-87AA-FB79-8EF28463E386}"/>
              </a:ext>
            </a:extLst>
          </p:cNvPr>
          <p:cNvSpPr>
            <a:spLocks noGrp="1"/>
          </p:cNvSpPr>
          <p:nvPr>
            <p:ph sz="half" idx="1"/>
          </p:nvPr>
        </p:nvSpPr>
        <p:spPr/>
        <p:txBody>
          <a:bodyPr/>
          <a:lstStyle/>
          <a:p>
            <a:endParaRPr lang="sv-SE"/>
          </a:p>
        </p:txBody>
      </p:sp>
      <p:sp>
        <p:nvSpPr>
          <p:cNvPr id="4" name="Platshållare för innehåll 3">
            <a:extLst>
              <a:ext uri="{FF2B5EF4-FFF2-40B4-BE49-F238E27FC236}">
                <a16:creationId xmlns:a16="http://schemas.microsoft.com/office/drawing/2014/main" id="{21B0D3FD-166F-9DA1-9DCC-09E9DAF27B7E}"/>
              </a:ext>
            </a:extLst>
          </p:cNvPr>
          <p:cNvSpPr>
            <a:spLocks noGrp="1"/>
          </p:cNvSpPr>
          <p:nvPr>
            <p:ph sz="half" idx="2"/>
          </p:nvPr>
        </p:nvSpPr>
        <p:spPr/>
        <p:txBody>
          <a:bodyPr/>
          <a:lstStyle/>
          <a:p>
            <a:endParaRPr lang="sv-SE"/>
          </a:p>
        </p:txBody>
      </p:sp>
    </p:spTree>
    <p:extLst>
      <p:ext uri="{BB962C8B-B14F-4D97-AF65-F5344CB8AC3E}">
        <p14:creationId xmlns:p14="http://schemas.microsoft.com/office/powerpoint/2010/main" val="2727847473"/>
      </p:ext>
    </p:extLst>
  </p:cSld>
  <p:clrMapOvr>
    <a:masterClrMapping/>
  </p:clrMapOvr>
</p:sld>
</file>

<file path=ppt/theme/theme1.xml><?xml version="1.0" encoding="utf-8"?>
<a:theme xmlns:a="http://schemas.openxmlformats.org/drawingml/2006/main" name="Stockholm Nordost">
  <a:themeElements>
    <a:clrScheme name="STONO Färger">
      <a:dk1>
        <a:sysClr val="windowText" lastClr="000000"/>
      </a:dk1>
      <a:lt1>
        <a:sysClr val="window" lastClr="FFFFFF"/>
      </a:lt1>
      <a:dk2>
        <a:srgbClr val="004B6C"/>
      </a:dk2>
      <a:lt2>
        <a:srgbClr val="FFFFFF"/>
      </a:lt2>
      <a:accent1>
        <a:srgbClr val="004B6C"/>
      </a:accent1>
      <a:accent2>
        <a:srgbClr val="869B6C"/>
      </a:accent2>
      <a:accent3>
        <a:srgbClr val="3C454C"/>
      </a:accent3>
      <a:accent4>
        <a:srgbClr val="B86269"/>
      </a:accent4>
      <a:accent5>
        <a:srgbClr val="352B35"/>
      </a:accent5>
      <a:accent6>
        <a:srgbClr val="749AAB"/>
      </a:accent6>
      <a:hlink>
        <a:srgbClr val="004B6C"/>
      </a:hlink>
      <a:folHlink>
        <a:srgbClr val="004B6C"/>
      </a:folHlink>
    </a:clrScheme>
    <a:fontScheme name="STONO typsnitt">
      <a:majorFont>
        <a:latin typeface="Verdana"/>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500" dirty="0" err="1">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1500" dirty="0" err="1">
            <a:cs typeface="Arial" panose="020B0604020202020204" pitchFamily="34" charset="0"/>
          </a:defRPr>
        </a:defPPr>
      </a:lstStyle>
    </a:txDef>
  </a:objectDefaults>
  <a:extraClrSchemeLst/>
  <a:extLst>
    <a:ext uri="{05A4C25C-085E-4340-85A3-A5531E510DB2}">
      <thm15:themeFamily xmlns:thm15="http://schemas.microsoft.com/office/thememl/2012/main" name="Stockholm Nordost - mall.potx" id="{4355BC20-A817-4825-8577-64783401540A}" vid="{81468CB0-2150-43A6-93EC-181B2BF08B72}"/>
    </a:ext>
  </a:extLst>
</a:theme>
</file>

<file path=ppt/theme/theme2.xml><?xml version="1.0" encoding="utf-8"?>
<a:theme xmlns:a="http://schemas.openxmlformats.org/drawingml/2006/main" name="Office-tema">
  <a:themeElements>
    <a:clrScheme name="STONO Färger">
      <a:dk1>
        <a:sysClr val="windowText" lastClr="000000"/>
      </a:dk1>
      <a:lt1>
        <a:sysClr val="window" lastClr="FFFFFF"/>
      </a:lt1>
      <a:dk2>
        <a:srgbClr val="004B6C"/>
      </a:dk2>
      <a:lt2>
        <a:srgbClr val="FFFFFF"/>
      </a:lt2>
      <a:accent1>
        <a:srgbClr val="004B6C"/>
      </a:accent1>
      <a:accent2>
        <a:srgbClr val="869B6C"/>
      </a:accent2>
      <a:accent3>
        <a:srgbClr val="3C454C"/>
      </a:accent3>
      <a:accent4>
        <a:srgbClr val="B86269"/>
      </a:accent4>
      <a:accent5>
        <a:srgbClr val="352B35"/>
      </a:accent5>
      <a:accent6>
        <a:srgbClr val="749AAB"/>
      </a:accent6>
      <a:hlink>
        <a:srgbClr val="004B6C"/>
      </a:hlink>
      <a:folHlink>
        <a:srgbClr val="004B6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STONO Färger">
      <a:dk1>
        <a:sysClr val="windowText" lastClr="000000"/>
      </a:dk1>
      <a:lt1>
        <a:sysClr val="window" lastClr="FFFFFF"/>
      </a:lt1>
      <a:dk2>
        <a:srgbClr val="004B6C"/>
      </a:dk2>
      <a:lt2>
        <a:srgbClr val="FFFFFF"/>
      </a:lt2>
      <a:accent1>
        <a:srgbClr val="004B6C"/>
      </a:accent1>
      <a:accent2>
        <a:srgbClr val="869B6C"/>
      </a:accent2>
      <a:accent3>
        <a:srgbClr val="3C454C"/>
      </a:accent3>
      <a:accent4>
        <a:srgbClr val="B86269"/>
      </a:accent4>
      <a:accent5>
        <a:srgbClr val="352B35"/>
      </a:accent5>
      <a:accent6>
        <a:srgbClr val="749AAB"/>
      </a:accent6>
      <a:hlink>
        <a:srgbClr val="004B6C"/>
      </a:hlink>
      <a:folHlink>
        <a:srgbClr val="004B6C"/>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79" row="6">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B931610-F55B-482F-8719-FC5500382874}">
  <we:reference id="33491e4f-5d38-4c24-85cb-c5144f8a0d2f" version="1.0.0.0" store="EXCatalog" storeType="EXCatalog"/>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7532cd0-e888-47d6-8f58-db0210f25002" xsi:nil="true"/>
    <lcf76f155ced4ddcb4097134ff3c332f xmlns="10c3a147-0d64-46aa-a281-dc97358e8373">
      <Terms xmlns="http://schemas.microsoft.com/office/infopath/2007/PartnerControls"/>
    </lcf76f155ced4ddcb4097134ff3c332f>
    <Godk_x00e4_nd xmlns="10c3a147-0d64-46aa-a281-dc97358e8373">false</Godk_x00e4_nd>
    <Status xmlns="10c3a147-0d64-46aa-a281-dc97358e837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129BBCBF21362E4099AE6C2F27C58737" ma:contentTypeVersion="20" ma:contentTypeDescription="Skapa ett nytt dokument." ma:contentTypeScope="" ma:versionID="2effa87f8d57443834506a9ceefaace4">
  <xsd:schema xmlns:xsd="http://www.w3.org/2001/XMLSchema" xmlns:xs="http://www.w3.org/2001/XMLSchema" xmlns:p="http://schemas.microsoft.com/office/2006/metadata/properties" xmlns:ns2="10c3a147-0d64-46aa-a281-dc97358e8373" xmlns:ns3="d7532cd0-e888-47d6-8f58-db0210f25002" targetNamespace="http://schemas.microsoft.com/office/2006/metadata/properties" ma:root="true" ma:fieldsID="807bef8aa2416edf2252d2470bd2fc6f" ns2:_="" ns3:_="">
    <xsd:import namespace="10c3a147-0d64-46aa-a281-dc97358e8373"/>
    <xsd:import namespace="d7532cd0-e888-47d6-8f58-db0210f2500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MediaServiceGenerationTime" minOccurs="0"/>
                <xsd:element ref="ns2:MediaServiceEventHashCode" minOccurs="0"/>
                <xsd:element ref="ns2:MediaServiceOCR" minOccurs="0"/>
                <xsd:element ref="ns2:Godk_x00e4_nd"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c3a147-0d64-46aa-a281-dc97358e83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Godk_x00e4_nd" ma:index="18" nillable="true" ma:displayName="Godkänd" ma:default="0" ma:format="Dropdown" ma:internalName="Godk_x00e4_nd">
      <xsd:simpleType>
        <xsd:restriction base="dms:Boolean"/>
      </xsd:simpleType>
    </xsd:element>
    <xsd:element name="MediaServiceLocation" ma:index="21"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Bildmarkeringar" ma:readOnly="false" ma:fieldId="{5cf76f15-5ced-4ddc-b409-7134ff3c332f}" ma:taxonomyMulti="true" ma:sspId="e641fc9e-d469-439b-858c-bb315f8f2b4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Status" ma:index="27" nillable="true" ma:displayName="Status" ma:format="RadioButtons" ma:internalName="Status">
      <xsd:simpleType>
        <xsd:restriction base="dms:Choice">
          <xsd:enumeration value="Klar"/>
          <xsd:enumeration value="Gör ej"/>
        </xsd:restriction>
      </xsd:simpleType>
    </xsd:element>
  </xsd:schema>
  <xsd:schema xmlns:xsd="http://www.w3.org/2001/XMLSchema" xmlns:xs="http://www.w3.org/2001/XMLSchema" xmlns:dms="http://schemas.microsoft.com/office/2006/documentManagement/types" xmlns:pc="http://schemas.microsoft.com/office/infopath/2007/PartnerControls" targetNamespace="d7532cd0-e888-47d6-8f58-db0210f25002" elementFormDefault="qualified">
    <xsd:import namespace="http://schemas.microsoft.com/office/2006/documentManagement/types"/>
    <xsd:import namespace="http://schemas.microsoft.com/office/infopath/2007/PartnerControls"/>
    <xsd:element name="SharedWithUsers" ma:index="19"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lat med information" ma:internalName="SharedWithDetails" ma:readOnly="true">
      <xsd:simpleType>
        <xsd:restriction base="dms:Note">
          <xsd:maxLength value="255"/>
        </xsd:restriction>
      </xsd:simpleType>
    </xsd:element>
    <xsd:element name="TaxCatchAll" ma:index="24" nillable="true" ma:displayName="Taxonomy Catch All Column" ma:hidden="true" ma:list="{bb681454-5b20-4870-936e-b523090ef0fb}" ma:internalName="TaxCatchAll" ma:showField="CatchAllData" ma:web="d7532cd0-e888-47d6-8f58-db0210f2500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4ABDA6A-1F6C-4B42-8544-08E5AE6AC91F}">
  <ds:schemaRefs>
    <ds:schemaRef ds:uri="http://purl.org/dc/elements/1.1/"/>
    <ds:schemaRef ds:uri="http://schemas.microsoft.com/office/2006/metadata/properties"/>
    <ds:schemaRef ds:uri="http://schemas.microsoft.com/office/2006/documentManagement/types"/>
    <ds:schemaRef ds:uri="http://purl.org/dc/dcmitype/"/>
    <ds:schemaRef ds:uri="http://purl.org/dc/terms/"/>
    <ds:schemaRef ds:uri="d7532cd0-e888-47d6-8f58-db0210f25002"/>
    <ds:schemaRef ds:uri="http://schemas.microsoft.com/office/infopath/2007/PartnerControls"/>
    <ds:schemaRef ds:uri="http://schemas.openxmlformats.org/package/2006/metadata/core-properties"/>
    <ds:schemaRef ds:uri="10c3a147-0d64-46aa-a281-dc97358e8373"/>
    <ds:schemaRef ds:uri="http://www.w3.org/XML/1998/namespace"/>
  </ds:schemaRefs>
</ds:datastoreItem>
</file>

<file path=customXml/itemProps2.xml><?xml version="1.0" encoding="utf-8"?>
<ds:datastoreItem xmlns:ds="http://schemas.openxmlformats.org/officeDocument/2006/customXml" ds:itemID="{9CEBAD6A-AFE5-46E0-9A90-AF4AB80FFBEE}">
  <ds:schemaRefs>
    <ds:schemaRef ds:uri="http://schemas.microsoft.com/sharepoint/v3/contenttype/forms"/>
  </ds:schemaRefs>
</ds:datastoreItem>
</file>

<file path=customXml/itemProps3.xml><?xml version="1.0" encoding="utf-8"?>
<ds:datastoreItem xmlns:ds="http://schemas.openxmlformats.org/officeDocument/2006/customXml" ds:itemID="{0EC18D24-2352-482C-B91E-B73EE4236F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c3a147-0d64-46aa-a281-dc97358e8373"/>
    <ds:schemaRef ds:uri="d7532cd0-e888-47d6-8f58-db0210f2500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1065</TotalTime>
  <Words>1249</Words>
  <Application>Microsoft Office PowerPoint</Application>
  <PresentationFormat>Bredbild</PresentationFormat>
  <Paragraphs>100</Paragraphs>
  <Slides>7</Slides>
  <Notes>4</Notes>
  <HiddenSlides>4</HiddenSlides>
  <MMClips>0</MMClips>
  <ScaleCrop>false</ScaleCrop>
  <HeadingPairs>
    <vt:vector size="6" baseType="variant">
      <vt:variant>
        <vt:lpstr>Använt teckensnitt</vt:lpstr>
      </vt:variant>
      <vt:variant>
        <vt:i4>5</vt:i4>
      </vt:variant>
      <vt:variant>
        <vt:lpstr>Tema</vt:lpstr>
      </vt:variant>
      <vt:variant>
        <vt:i4>1</vt:i4>
      </vt:variant>
      <vt:variant>
        <vt:lpstr>Bildrubriker</vt:lpstr>
      </vt:variant>
      <vt:variant>
        <vt:i4>7</vt:i4>
      </vt:variant>
    </vt:vector>
  </HeadingPairs>
  <TitlesOfParts>
    <vt:vector size="13" baseType="lpstr">
      <vt:lpstr>Aptos</vt:lpstr>
      <vt:lpstr>Arial</vt:lpstr>
      <vt:lpstr>Calibri</vt:lpstr>
      <vt:lpstr>Times New Roman</vt:lpstr>
      <vt:lpstr>Verdana</vt:lpstr>
      <vt:lpstr>Stockholm Nordost</vt:lpstr>
      <vt:lpstr>PowerPoint-presentation</vt:lpstr>
      <vt:lpstr>PowerPoint-presentation</vt:lpstr>
      <vt:lpstr>PowerPoint-presentation</vt:lpstr>
      <vt:lpstr>PowerPoint-presentation</vt:lpstr>
      <vt:lpstr>PowerPoint-presentation</vt:lpstr>
      <vt:lpstr>PowerPoint-presentation</vt:lpstr>
      <vt:lpstr>PowerPoint-presentation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Jonas Gullman</dc:creator>
  <cp:lastModifiedBy>Linda Byrlind</cp:lastModifiedBy>
  <cp:revision>100</cp:revision>
  <dcterms:created xsi:type="dcterms:W3CDTF">2024-09-03T12:04:37Z</dcterms:created>
  <dcterms:modified xsi:type="dcterms:W3CDTF">2024-11-07T09:13:00Z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0x010100129BBCBF21362E4099AE6C2F27C58737</vt:lpwstr>
  </property>
  <property fmtid="{D5CDD505-2E9C-101B-9397-08002B2CF9AE}" pid="3" name="Order">
    <vt:r8>32000</vt:r8>
  </property>
  <property fmtid="{D5CDD505-2E9C-101B-9397-08002B2CF9AE}" pid="4" name="MediaServiceImageTags">
    <vt:lpwstr/>
  </property>
  <property fmtid="{D5CDD505-2E9C-101B-9397-08002B2CF9AE}" pid="5" name="NumCols">
    <vt:lpwstr>12</vt:lpwstr>
  </property>
  <property fmtid="{D5CDD505-2E9C-101B-9397-08002B2CF9AE}" pid="6" name="NumRows">
    <vt:lpwstr>9</vt:lpwstr>
  </property>
  <property fmtid="{D5CDD505-2E9C-101B-9397-08002B2CF9AE}" pid="7" name="ColSpacing">
    <vt:lpwstr>0,6</vt:lpwstr>
  </property>
  <property fmtid="{D5CDD505-2E9C-101B-9397-08002B2CF9AE}" pid="8" name="RowSpacing">
    <vt:lpwstr>0,6</vt:lpwstr>
  </property>
  <property fmtid="{D5CDD505-2E9C-101B-9397-08002B2CF9AE}" pid="9" name="Mall">
    <vt:lpwstr>0,83</vt:lpwstr>
  </property>
  <property fmtid="{D5CDD505-2E9C-101B-9397-08002B2CF9AE}" pid="10" name="Mleft">
    <vt:lpwstr>1,2</vt:lpwstr>
  </property>
  <property fmtid="{D5CDD505-2E9C-101B-9397-08002B2CF9AE}" pid="11" name="Mright">
    <vt:lpwstr>1,2</vt:lpwstr>
  </property>
  <property fmtid="{D5CDD505-2E9C-101B-9397-08002B2CF9AE}" pid="12" name="Mtop">
    <vt:lpwstr>1,2</vt:lpwstr>
  </property>
  <property fmtid="{D5CDD505-2E9C-101B-9397-08002B2CF9AE}" pid="13" name="Mbot">
    <vt:lpwstr>1,8</vt:lpwstr>
  </property>
</Properties>
</file>